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sldIdLst>
    <p:sldId id="300" r:id="rId5"/>
    <p:sldId id="470" r:id="rId6"/>
    <p:sldId id="260" r:id="rId7"/>
    <p:sldId id="257" r:id="rId8"/>
    <p:sldId id="264" r:id="rId9"/>
    <p:sldId id="265" r:id="rId10"/>
    <p:sldId id="266" r:id="rId11"/>
    <p:sldId id="258" r:id="rId12"/>
    <p:sldId id="276" r:id="rId13"/>
    <p:sldId id="277" r:id="rId14"/>
    <p:sldId id="278" r:id="rId15"/>
    <p:sldId id="262" r:id="rId16"/>
    <p:sldId id="280" r:id="rId17"/>
    <p:sldId id="286" r:id="rId18"/>
    <p:sldId id="291" r:id="rId19"/>
    <p:sldId id="289" r:id="rId20"/>
    <p:sldId id="290" r:id="rId21"/>
    <p:sldId id="292" r:id="rId22"/>
    <p:sldId id="485" r:id="rId23"/>
    <p:sldId id="490" r:id="rId24"/>
    <p:sldId id="487" r:id="rId25"/>
    <p:sldId id="281" r:id="rId26"/>
    <p:sldId id="491" r:id="rId27"/>
    <p:sldId id="295" r:id="rId28"/>
    <p:sldId id="294" r:id="rId29"/>
    <p:sldId id="259" r:id="rId30"/>
    <p:sldId id="298" r:id="rId31"/>
    <p:sldId id="494" r:id="rId32"/>
    <p:sldId id="283" r:id="rId33"/>
    <p:sldId id="299" r:id="rId34"/>
    <p:sldId id="302" r:id="rId35"/>
    <p:sldId id="495" r:id="rId36"/>
    <p:sldId id="496" r:id="rId37"/>
    <p:sldId id="483" r:id="rId38"/>
    <p:sldId id="296" r:id="rId39"/>
    <p:sldId id="471" r:id="rId40"/>
    <p:sldId id="472" r:id="rId41"/>
    <p:sldId id="261" r:id="rId42"/>
    <p:sldId id="481" r:id="rId43"/>
    <p:sldId id="48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2516"/>
    <a:srgbClr val="2683C6"/>
    <a:srgbClr val="1C5E90"/>
    <a:srgbClr val="1C969C"/>
    <a:srgbClr val="27CED7"/>
    <a:srgbClr val="543E24"/>
    <a:srgbClr val="F8F4ED"/>
    <a:srgbClr val="64594C"/>
    <a:srgbClr val="1CADE4"/>
    <a:srgbClr val="BA90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705" autoAdjust="0"/>
  </p:normalViewPr>
  <p:slideViewPr>
    <p:cSldViewPr snapToGrid="0">
      <p:cViewPr varScale="1">
        <p:scale>
          <a:sx n="80" d="100"/>
          <a:sy n="80" d="100"/>
        </p:scale>
        <p:origin x="179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Shand" userId="a29e11b4-bfa0-4cd2-aa9e-39c54b8939e2" providerId="ADAL" clId="{D32A1A24-ACE2-440B-8CC7-35F70C16A104}"/>
    <pc:docChg chg="undo redo custSel addSld delSld modSld sldOrd">
      <pc:chgData name="Adam Shand" userId="a29e11b4-bfa0-4cd2-aa9e-39c54b8939e2" providerId="ADAL" clId="{D32A1A24-ACE2-440B-8CC7-35F70C16A104}" dt="2024-08-14T01:56:33.116" v="38212"/>
      <pc:docMkLst>
        <pc:docMk/>
      </pc:docMkLst>
      <pc:sldChg chg="del">
        <pc:chgData name="Adam Shand" userId="a29e11b4-bfa0-4cd2-aa9e-39c54b8939e2" providerId="ADAL" clId="{D32A1A24-ACE2-440B-8CC7-35F70C16A104}" dt="2024-08-06T03:35:30.363" v="5872" actId="47"/>
        <pc:sldMkLst>
          <pc:docMk/>
          <pc:sldMk cId="2714865120" sldId="256"/>
        </pc:sldMkLst>
      </pc:sldChg>
      <pc:sldChg chg="addSp delSp modSp mod ord modNotesTx">
        <pc:chgData name="Adam Shand" userId="a29e11b4-bfa0-4cd2-aa9e-39c54b8939e2" providerId="ADAL" clId="{D32A1A24-ACE2-440B-8CC7-35F70C16A104}" dt="2024-08-09T05:27:19.858" v="21291"/>
        <pc:sldMkLst>
          <pc:docMk/>
          <pc:sldMk cId="1172732457" sldId="257"/>
        </pc:sldMkLst>
        <pc:spChg chg="del">
          <ac:chgData name="Adam Shand" userId="a29e11b4-bfa0-4cd2-aa9e-39c54b8939e2" providerId="ADAL" clId="{D32A1A24-ACE2-440B-8CC7-35F70C16A104}" dt="2024-08-05T23:36:53.977" v="4" actId="478"/>
          <ac:spMkLst>
            <pc:docMk/>
            <pc:sldMk cId="1172732457" sldId="257"/>
            <ac:spMk id="2" creationId="{4B10D57A-C7F0-7802-CB21-D123B40FD31E}"/>
          </ac:spMkLst>
        </pc:spChg>
        <pc:spChg chg="add del mod">
          <ac:chgData name="Adam Shand" userId="a29e11b4-bfa0-4cd2-aa9e-39c54b8939e2" providerId="ADAL" clId="{D32A1A24-ACE2-440B-8CC7-35F70C16A104}" dt="2024-08-05T23:36:58.038" v="5" actId="478"/>
          <ac:spMkLst>
            <pc:docMk/>
            <pc:sldMk cId="1172732457" sldId="257"/>
            <ac:spMk id="6" creationId="{9579D278-782F-72D6-F166-E8B8D9290019}"/>
          </ac:spMkLst>
        </pc:spChg>
        <pc:picChg chg="add mod">
          <ac:chgData name="Adam Shand" userId="a29e11b4-bfa0-4cd2-aa9e-39c54b8939e2" providerId="ADAL" clId="{D32A1A24-ACE2-440B-8CC7-35F70C16A104}" dt="2024-08-09T00:01:23.663" v="6751" actId="1076"/>
          <ac:picMkLst>
            <pc:docMk/>
            <pc:sldMk cId="1172732457" sldId="257"/>
            <ac:picMk id="3" creationId="{F4A83D6B-8524-86E7-8414-DF2A7A6FA5F4}"/>
          </ac:picMkLst>
        </pc:picChg>
        <pc:picChg chg="add mod">
          <ac:chgData name="Adam Shand" userId="a29e11b4-bfa0-4cd2-aa9e-39c54b8939e2" providerId="ADAL" clId="{D32A1A24-ACE2-440B-8CC7-35F70C16A104}" dt="2024-08-09T00:01:27.835" v="6753" actId="1076"/>
          <ac:picMkLst>
            <pc:docMk/>
            <pc:sldMk cId="1172732457" sldId="257"/>
            <ac:picMk id="6" creationId="{1081857B-B896-2BB5-3392-1643AF805398}"/>
          </ac:picMkLst>
        </pc:picChg>
        <pc:picChg chg="add del mod">
          <ac:chgData name="Adam Shand" userId="a29e11b4-bfa0-4cd2-aa9e-39c54b8939e2" providerId="ADAL" clId="{D32A1A24-ACE2-440B-8CC7-35F70C16A104}" dt="2024-08-06T00:26:49.216" v="852" actId="21"/>
          <ac:picMkLst>
            <pc:docMk/>
            <pc:sldMk cId="1172732457" sldId="257"/>
            <ac:picMk id="7" creationId="{1081857B-B896-2BB5-3392-1643AF805398}"/>
          </ac:picMkLst>
        </pc:picChg>
        <pc:picChg chg="add del mod">
          <ac:chgData name="Adam Shand" userId="a29e11b4-bfa0-4cd2-aa9e-39c54b8939e2" providerId="ADAL" clId="{D32A1A24-ACE2-440B-8CC7-35F70C16A104}" dt="2024-08-09T00:01:07.396" v="6746" actId="478"/>
          <ac:picMkLst>
            <pc:docMk/>
            <pc:sldMk cId="1172732457" sldId="257"/>
            <ac:picMk id="8" creationId="{756473D0-4E93-16F6-4367-1E5A3BCD8441}"/>
          </ac:picMkLst>
        </pc:picChg>
        <pc:picChg chg="del mod">
          <ac:chgData name="Adam Shand" userId="a29e11b4-bfa0-4cd2-aa9e-39c54b8939e2" providerId="ADAL" clId="{D32A1A24-ACE2-440B-8CC7-35F70C16A104}" dt="2024-08-06T00:27:07.109" v="860" actId="21"/>
          <ac:picMkLst>
            <pc:docMk/>
            <pc:sldMk cId="1172732457" sldId="257"/>
            <ac:picMk id="10" creationId="{756473D0-4E93-16F6-4367-1E5A3BCD8441}"/>
          </ac:picMkLst>
        </pc:picChg>
        <pc:picChg chg="del mod">
          <ac:chgData name="Adam Shand" userId="a29e11b4-bfa0-4cd2-aa9e-39c54b8939e2" providerId="ADAL" clId="{D32A1A24-ACE2-440B-8CC7-35F70C16A104}" dt="2024-08-06T00:25:27.456" v="846" actId="21"/>
          <ac:picMkLst>
            <pc:docMk/>
            <pc:sldMk cId="1172732457" sldId="257"/>
            <ac:picMk id="14" creationId="{5342D226-0331-2776-CE67-6EDD6B31A118}"/>
          </ac:picMkLst>
        </pc:picChg>
      </pc:sldChg>
      <pc:sldChg chg="modSp mod modNotesTx">
        <pc:chgData name="Adam Shand" userId="a29e11b4-bfa0-4cd2-aa9e-39c54b8939e2" providerId="ADAL" clId="{D32A1A24-ACE2-440B-8CC7-35F70C16A104}" dt="2024-08-09T00:50:46.645" v="9235" actId="20577"/>
        <pc:sldMkLst>
          <pc:docMk/>
          <pc:sldMk cId="2613631755" sldId="258"/>
        </pc:sldMkLst>
        <pc:spChg chg="mod">
          <ac:chgData name="Adam Shand" userId="a29e11b4-bfa0-4cd2-aa9e-39c54b8939e2" providerId="ADAL" clId="{D32A1A24-ACE2-440B-8CC7-35F70C16A104}" dt="2024-08-06T00:12:12.426" v="287" actId="1076"/>
          <ac:spMkLst>
            <pc:docMk/>
            <pc:sldMk cId="2613631755" sldId="258"/>
            <ac:spMk id="2" creationId="{670C0067-2292-26E9-9519-1CC6FB9E7FDF}"/>
          </ac:spMkLst>
        </pc:spChg>
      </pc:sldChg>
      <pc:sldChg chg="modSp mod ord modNotesTx">
        <pc:chgData name="Adam Shand" userId="a29e11b4-bfa0-4cd2-aa9e-39c54b8939e2" providerId="ADAL" clId="{D32A1A24-ACE2-440B-8CC7-35F70C16A104}" dt="2024-08-14T01:45:38.076" v="37902" actId="20577"/>
        <pc:sldMkLst>
          <pc:docMk/>
          <pc:sldMk cId="801346916" sldId="259"/>
        </pc:sldMkLst>
        <pc:spChg chg="mod">
          <ac:chgData name="Adam Shand" userId="a29e11b4-bfa0-4cd2-aa9e-39c54b8939e2" providerId="ADAL" clId="{D32A1A24-ACE2-440B-8CC7-35F70C16A104}" dt="2024-08-06T03:10:40.716" v="5310" actId="207"/>
          <ac:spMkLst>
            <pc:docMk/>
            <pc:sldMk cId="801346916" sldId="259"/>
            <ac:spMk id="2" creationId="{670C0067-2292-26E9-9519-1CC6FB9E7FDF}"/>
          </ac:spMkLst>
        </pc:spChg>
      </pc:sldChg>
      <pc:sldChg chg="addSp delSp modSp mod modNotesTx">
        <pc:chgData name="Adam Shand" userId="a29e11b4-bfa0-4cd2-aa9e-39c54b8939e2" providerId="ADAL" clId="{D32A1A24-ACE2-440B-8CC7-35F70C16A104}" dt="2024-08-09T00:00:25.890" v="6729" actId="1076"/>
        <pc:sldMkLst>
          <pc:docMk/>
          <pc:sldMk cId="1023056446" sldId="260"/>
        </pc:sldMkLst>
        <pc:spChg chg="mod">
          <ac:chgData name="Adam Shand" userId="a29e11b4-bfa0-4cd2-aa9e-39c54b8939e2" providerId="ADAL" clId="{D32A1A24-ACE2-440B-8CC7-35F70C16A104}" dt="2024-08-08T23:47:17.536" v="6128" actId="207"/>
          <ac:spMkLst>
            <pc:docMk/>
            <pc:sldMk cId="1023056446" sldId="260"/>
            <ac:spMk id="4" creationId="{D60ABD0F-1ECD-DB14-F9C4-673A01F4C498}"/>
          </ac:spMkLst>
        </pc:spChg>
        <pc:spChg chg="mod">
          <ac:chgData name="Adam Shand" userId="a29e11b4-bfa0-4cd2-aa9e-39c54b8939e2" providerId="ADAL" clId="{D32A1A24-ACE2-440B-8CC7-35F70C16A104}" dt="2024-08-09T00:00:25.890" v="6729" actId="1076"/>
          <ac:spMkLst>
            <pc:docMk/>
            <pc:sldMk cId="1023056446" sldId="260"/>
            <ac:spMk id="7" creationId="{99159471-BFAE-12C7-B514-01E3EFD11541}"/>
          </ac:spMkLst>
        </pc:spChg>
        <pc:picChg chg="add del mod">
          <ac:chgData name="Adam Shand" userId="a29e11b4-bfa0-4cd2-aa9e-39c54b8939e2" providerId="ADAL" clId="{D32A1A24-ACE2-440B-8CC7-35F70C16A104}" dt="2024-08-06T00:26:53.392" v="855" actId="21"/>
          <ac:picMkLst>
            <pc:docMk/>
            <pc:sldMk cId="1023056446" sldId="260"/>
            <ac:picMk id="2" creationId="{1081857B-B896-2BB5-3392-1643AF805398}"/>
          </ac:picMkLst>
        </pc:picChg>
      </pc:sldChg>
      <pc:sldChg chg="modSp mod modNotesTx">
        <pc:chgData name="Adam Shand" userId="a29e11b4-bfa0-4cd2-aa9e-39c54b8939e2" providerId="ADAL" clId="{D32A1A24-ACE2-440B-8CC7-35F70C16A104}" dt="2024-08-09T05:26:15.605" v="21288" actId="20577"/>
        <pc:sldMkLst>
          <pc:docMk/>
          <pc:sldMk cId="179088128" sldId="261"/>
        </pc:sldMkLst>
        <pc:spChg chg="mod">
          <ac:chgData name="Adam Shand" userId="a29e11b4-bfa0-4cd2-aa9e-39c54b8939e2" providerId="ADAL" clId="{D32A1A24-ACE2-440B-8CC7-35F70C16A104}" dt="2024-08-09T05:15:02.671" v="21028" actId="20577"/>
          <ac:spMkLst>
            <pc:docMk/>
            <pc:sldMk cId="179088128" sldId="261"/>
            <ac:spMk id="2" creationId="{670C0067-2292-26E9-9519-1CC6FB9E7FDF}"/>
          </ac:spMkLst>
        </pc:spChg>
      </pc:sldChg>
      <pc:sldChg chg="modSp mod modNotesTx">
        <pc:chgData name="Adam Shand" userId="a29e11b4-bfa0-4cd2-aa9e-39c54b8939e2" providerId="ADAL" clId="{D32A1A24-ACE2-440B-8CC7-35F70C16A104}" dt="2024-08-13T00:10:12.600" v="37013" actId="20577"/>
        <pc:sldMkLst>
          <pc:docMk/>
          <pc:sldMk cId="2571646265" sldId="262"/>
        </pc:sldMkLst>
        <pc:spChg chg="mod">
          <ac:chgData name="Adam Shand" userId="a29e11b4-bfa0-4cd2-aa9e-39c54b8939e2" providerId="ADAL" clId="{D32A1A24-ACE2-440B-8CC7-35F70C16A104}" dt="2024-08-13T00:10:12.600" v="37013" actId="20577"/>
          <ac:spMkLst>
            <pc:docMk/>
            <pc:sldMk cId="2571646265" sldId="262"/>
            <ac:spMk id="2" creationId="{670C0067-2292-26E9-9519-1CC6FB9E7FDF}"/>
          </ac:spMkLst>
        </pc:spChg>
      </pc:sldChg>
      <pc:sldChg chg="del">
        <pc:chgData name="Adam Shand" userId="a29e11b4-bfa0-4cd2-aa9e-39c54b8939e2" providerId="ADAL" clId="{D32A1A24-ACE2-440B-8CC7-35F70C16A104}" dt="2024-08-06T03:33:53.083" v="5790" actId="47"/>
        <pc:sldMkLst>
          <pc:docMk/>
          <pc:sldMk cId="1269668884" sldId="263"/>
        </pc:sldMkLst>
      </pc:sldChg>
      <pc:sldChg chg="addSp delSp modSp mod modNotesTx">
        <pc:chgData name="Adam Shand" userId="a29e11b4-bfa0-4cd2-aa9e-39c54b8939e2" providerId="ADAL" clId="{D32A1A24-ACE2-440B-8CC7-35F70C16A104}" dt="2024-08-09T00:03:46.084" v="7128" actId="20577"/>
        <pc:sldMkLst>
          <pc:docMk/>
          <pc:sldMk cId="1724472086" sldId="264"/>
        </pc:sldMkLst>
        <pc:spChg chg="del">
          <ac:chgData name="Adam Shand" userId="a29e11b4-bfa0-4cd2-aa9e-39c54b8939e2" providerId="ADAL" clId="{D32A1A24-ACE2-440B-8CC7-35F70C16A104}" dt="2024-08-05T23:38:20.712" v="27" actId="478"/>
          <ac:spMkLst>
            <pc:docMk/>
            <pc:sldMk cId="1724472086" sldId="264"/>
            <ac:spMk id="2" creationId="{4B10D57A-C7F0-7802-CB21-D123B40FD31E}"/>
          </ac:spMkLst>
        </pc:spChg>
        <pc:spChg chg="add del mod">
          <ac:chgData name="Adam Shand" userId="a29e11b4-bfa0-4cd2-aa9e-39c54b8939e2" providerId="ADAL" clId="{D32A1A24-ACE2-440B-8CC7-35F70C16A104}" dt="2024-08-06T00:29:37.325" v="926" actId="478"/>
          <ac:spMkLst>
            <pc:docMk/>
            <pc:sldMk cId="1724472086" sldId="264"/>
            <ac:spMk id="2" creationId="{6B2BD2E4-32C5-A604-8C93-B3B19A093C9E}"/>
          </ac:spMkLst>
        </pc:spChg>
        <pc:spChg chg="add del mod">
          <ac:chgData name="Adam Shand" userId="a29e11b4-bfa0-4cd2-aa9e-39c54b8939e2" providerId="ADAL" clId="{D32A1A24-ACE2-440B-8CC7-35F70C16A104}" dt="2024-08-05T23:38:24.300" v="28" actId="478"/>
          <ac:spMkLst>
            <pc:docMk/>
            <pc:sldMk cId="1724472086" sldId="264"/>
            <ac:spMk id="6" creationId="{66116651-0083-3907-B6CC-C4C0AF847F3F}"/>
          </ac:spMkLst>
        </pc:spChg>
        <pc:spChg chg="add del mod">
          <ac:chgData name="Adam Shand" userId="a29e11b4-bfa0-4cd2-aa9e-39c54b8939e2" providerId="ADAL" clId="{D32A1A24-ACE2-440B-8CC7-35F70C16A104}" dt="2024-08-06T00:29:39.248" v="927" actId="478"/>
          <ac:spMkLst>
            <pc:docMk/>
            <pc:sldMk cId="1724472086" sldId="264"/>
            <ac:spMk id="8" creationId="{D0E158A7-D0DD-5C39-7C70-D3755B743107}"/>
          </ac:spMkLst>
        </pc:spChg>
        <pc:picChg chg="add del mod">
          <ac:chgData name="Adam Shand" userId="a29e11b4-bfa0-4cd2-aa9e-39c54b8939e2" providerId="ADAL" clId="{D32A1A24-ACE2-440B-8CC7-35F70C16A104}" dt="2024-08-06T00:27:10.197" v="863" actId="21"/>
          <ac:picMkLst>
            <pc:docMk/>
            <pc:sldMk cId="1724472086" sldId="264"/>
            <ac:picMk id="3" creationId="{1081857B-B896-2BB5-3392-1643AF805398}"/>
          </ac:picMkLst>
        </pc:picChg>
        <pc:picChg chg="add mod">
          <ac:chgData name="Adam Shand" userId="a29e11b4-bfa0-4cd2-aa9e-39c54b8939e2" providerId="ADAL" clId="{D32A1A24-ACE2-440B-8CC7-35F70C16A104}" dt="2024-08-06T00:29:58.620" v="933" actId="1076"/>
          <ac:picMkLst>
            <pc:docMk/>
            <pc:sldMk cId="1724472086" sldId="264"/>
            <ac:picMk id="6" creationId="{5342D226-0331-2776-CE67-6EDD6B31A118}"/>
          </ac:picMkLst>
        </pc:picChg>
        <pc:picChg chg="add del mod">
          <ac:chgData name="Adam Shand" userId="a29e11b4-bfa0-4cd2-aa9e-39c54b8939e2" providerId="ADAL" clId="{D32A1A24-ACE2-440B-8CC7-35F70C16A104}" dt="2024-08-06T00:27:18.886" v="868" actId="21"/>
          <ac:picMkLst>
            <pc:docMk/>
            <pc:sldMk cId="1724472086" sldId="264"/>
            <ac:picMk id="10" creationId="{756473D0-4E93-16F6-4367-1E5A3BCD8441}"/>
          </ac:picMkLst>
        </pc:picChg>
        <pc:picChg chg="mod modCrop">
          <ac:chgData name="Adam Shand" userId="a29e11b4-bfa0-4cd2-aa9e-39c54b8939e2" providerId="ADAL" clId="{D32A1A24-ACE2-440B-8CC7-35F70C16A104}" dt="2024-08-06T00:30:04.040" v="934" actId="1076"/>
          <ac:picMkLst>
            <pc:docMk/>
            <pc:sldMk cId="1724472086" sldId="264"/>
            <ac:picMk id="12" creationId="{011CCA79-B45C-1EF7-0F2E-BF2FE177DA59}"/>
          </ac:picMkLst>
        </pc:picChg>
        <pc:picChg chg="add del mod">
          <ac:chgData name="Adam Shand" userId="a29e11b4-bfa0-4cd2-aa9e-39c54b8939e2" providerId="ADAL" clId="{D32A1A24-ACE2-440B-8CC7-35F70C16A104}" dt="2024-08-06T00:28:26.377" v="898" actId="21"/>
          <ac:picMkLst>
            <pc:docMk/>
            <pc:sldMk cId="1724472086" sldId="264"/>
            <ac:picMk id="14" creationId="{5342D226-0331-2776-CE67-6EDD6B31A118}"/>
          </ac:picMkLst>
        </pc:picChg>
      </pc:sldChg>
      <pc:sldChg chg="addSp delSp modSp mod modNotesTx">
        <pc:chgData name="Adam Shand" userId="a29e11b4-bfa0-4cd2-aa9e-39c54b8939e2" providerId="ADAL" clId="{D32A1A24-ACE2-440B-8CC7-35F70C16A104}" dt="2024-08-13T04:39:18.882" v="37731" actId="1076"/>
        <pc:sldMkLst>
          <pc:docMk/>
          <pc:sldMk cId="2037720311" sldId="265"/>
        </pc:sldMkLst>
        <pc:spChg chg="del">
          <ac:chgData name="Adam Shand" userId="a29e11b4-bfa0-4cd2-aa9e-39c54b8939e2" providerId="ADAL" clId="{D32A1A24-ACE2-440B-8CC7-35F70C16A104}" dt="2024-08-06T00:12:53.095" v="293" actId="478"/>
          <ac:spMkLst>
            <pc:docMk/>
            <pc:sldMk cId="2037720311" sldId="265"/>
            <ac:spMk id="2" creationId="{4B10D57A-C7F0-7802-CB21-D123B40FD31E}"/>
          </ac:spMkLst>
        </pc:spChg>
        <pc:spChg chg="del mod">
          <ac:chgData name="Adam Shand" userId="a29e11b4-bfa0-4cd2-aa9e-39c54b8939e2" providerId="ADAL" clId="{D32A1A24-ACE2-440B-8CC7-35F70C16A104}" dt="2024-08-09T00:10:06.774" v="7843" actId="478"/>
          <ac:spMkLst>
            <pc:docMk/>
            <pc:sldMk cId="2037720311" sldId="265"/>
            <ac:spMk id="3" creationId="{9302CC16-E836-EACE-D252-CE9CBF1F3BBE}"/>
          </ac:spMkLst>
        </pc:spChg>
        <pc:spChg chg="add del mod">
          <ac:chgData name="Adam Shand" userId="a29e11b4-bfa0-4cd2-aa9e-39c54b8939e2" providerId="ADAL" clId="{D32A1A24-ACE2-440B-8CC7-35F70C16A104}" dt="2024-08-09T00:10:10.098" v="7844" actId="478"/>
          <ac:spMkLst>
            <pc:docMk/>
            <pc:sldMk cId="2037720311" sldId="265"/>
            <ac:spMk id="7" creationId="{36041F4D-660B-255E-C942-4F0D7CDEB628}"/>
          </ac:spMkLst>
        </pc:spChg>
        <pc:spChg chg="del mod">
          <ac:chgData name="Adam Shand" userId="a29e11b4-bfa0-4cd2-aa9e-39c54b8939e2" providerId="ADAL" clId="{D32A1A24-ACE2-440B-8CC7-35F70C16A104}" dt="2024-08-09T05:31:54.534" v="21594" actId="478"/>
          <ac:spMkLst>
            <pc:docMk/>
            <pc:sldMk cId="2037720311" sldId="265"/>
            <ac:spMk id="8" creationId="{A11C00DD-D503-9B59-9C57-BC82F36C6850}"/>
          </ac:spMkLst>
        </pc:spChg>
        <pc:spChg chg="add del mod">
          <ac:chgData name="Adam Shand" userId="a29e11b4-bfa0-4cd2-aa9e-39c54b8939e2" providerId="ADAL" clId="{D32A1A24-ACE2-440B-8CC7-35F70C16A104}" dt="2024-08-06T00:12:57.170" v="294" actId="478"/>
          <ac:spMkLst>
            <pc:docMk/>
            <pc:sldMk cId="2037720311" sldId="265"/>
            <ac:spMk id="9" creationId="{DBF8AECA-50E4-CCD1-9268-C443115FB528}"/>
          </ac:spMkLst>
        </pc:spChg>
        <pc:spChg chg="add mod">
          <ac:chgData name="Adam Shand" userId="a29e11b4-bfa0-4cd2-aa9e-39c54b8939e2" providerId="ADAL" clId="{D32A1A24-ACE2-440B-8CC7-35F70C16A104}" dt="2024-08-06T00:14:52.396" v="333" actId="20577"/>
          <ac:spMkLst>
            <pc:docMk/>
            <pc:sldMk cId="2037720311" sldId="265"/>
            <ac:spMk id="10" creationId="{1B9CD3F7-1DD5-87AE-9214-BBA882B203B0}"/>
          </ac:spMkLst>
        </pc:spChg>
        <pc:picChg chg="add mod">
          <ac:chgData name="Adam Shand" userId="a29e11b4-bfa0-4cd2-aa9e-39c54b8939e2" providerId="ADAL" clId="{D32A1A24-ACE2-440B-8CC7-35F70C16A104}" dt="2024-08-13T04:39:18.882" v="37731" actId="1076"/>
          <ac:picMkLst>
            <pc:docMk/>
            <pc:sldMk cId="2037720311" sldId="265"/>
            <ac:picMk id="3" creationId="{017AE8F3-137F-FB76-B096-133039D82F2A}"/>
          </ac:picMkLst>
        </pc:picChg>
        <pc:picChg chg="del mod">
          <ac:chgData name="Adam Shand" userId="a29e11b4-bfa0-4cd2-aa9e-39c54b8939e2" providerId="ADAL" clId="{D32A1A24-ACE2-440B-8CC7-35F70C16A104}" dt="2024-08-13T04:38:35.211" v="37719" actId="478"/>
          <ac:picMkLst>
            <pc:docMk/>
            <pc:sldMk cId="2037720311" sldId="265"/>
            <ac:picMk id="6" creationId="{C34180A4-E3BE-912E-5201-E77AB814840D}"/>
          </ac:picMkLst>
        </pc:picChg>
        <pc:picChg chg="add mod">
          <ac:chgData name="Adam Shand" userId="a29e11b4-bfa0-4cd2-aa9e-39c54b8939e2" providerId="ADAL" clId="{D32A1A24-ACE2-440B-8CC7-35F70C16A104}" dt="2024-08-13T04:39:04.908" v="37729" actId="1582"/>
          <ac:picMkLst>
            <pc:docMk/>
            <pc:sldMk cId="2037720311" sldId="265"/>
            <ac:picMk id="9" creationId="{EAA85B43-69E8-002E-0A17-245BCD43EA4B}"/>
          </ac:picMkLst>
        </pc:picChg>
      </pc:sldChg>
      <pc:sldChg chg="addSp delSp modSp mod modNotesTx">
        <pc:chgData name="Adam Shand" userId="a29e11b4-bfa0-4cd2-aa9e-39c54b8939e2" providerId="ADAL" clId="{D32A1A24-ACE2-440B-8CC7-35F70C16A104}" dt="2024-08-13T04:39:53.936" v="37733" actId="1582"/>
        <pc:sldMkLst>
          <pc:docMk/>
          <pc:sldMk cId="4011078377" sldId="266"/>
        </pc:sldMkLst>
        <pc:spChg chg="del">
          <ac:chgData name="Adam Shand" userId="a29e11b4-bfa0-4cd2-aa9e-39c54b8939e2" providerId="ADAL" clId="{D32A1A24-ACE2-440B-8CC7-35F70C16A104}" dt="2024-08-06T00:13:00.614" v="295" actId="478"/>
          <ac:spMkLst>
            <pc:docMk/>
            <pc:sldMk cId="4011078377" sldId="266"/>
            <ac:spMk id="2" creationId="{4B10D57A-C7F0-7802-CB21-D123B40FD31E}"/>
          </ac:spMkLst>
        </pc:spChg>
        <pc:spChg chg="del">
          <ac:chgData name="Adam Shand" userId="a29e11b4-bfa0-4cd2-aa9e-39c54b8939e2" providerId="ADAL" clId="{D32A1A24-ACE2-440B-8CC7-35F70C16A104}" dt="2024-08-09T00:14:11.859" v="8091" actId="478"/>
          <ac:spMkLst>
            <pc:docMk/>
            <pc:sldMk cId="4011078377" sldId="266"/>
            <ac:spMk id="3" creationId="{9302CC16-E836-EACE-D252-CE9CBF1F3BBE}"/>
          </ac:spMkLst>
        </pc:spChg>
        <pc:spChg chg="add del mod">
          <ac:chgData name="Adam Shand" userId="a29e11b4-bfa0-4cd2-aa9e-39c54b8939e2" providerId="ADAL" clId="{D32A1A24-ACE2-440B-8CC7-35F70C16A104}" dt="2024-08-09T00:14:14.368" v="8092" actId="478"/>
          <ac:spMkLst>
            <pc:docMk/>
            <pc:sldMk cId="4011078377" sldId="266"/>
            <ac:spMk id="6" creationId="{29F926FB-4CB6-1183-D01F-553A35CFBFEA}"/>
          </ac:spMkLst>
        </pc:spChg>
        <pc:spChg chg="add del mod">
          <ac:chgData name="Adam Shand" userId="a29e11b4-bfa0-4cd2-aa9e-39c54b8939e2" providerId="ADAL" clId="{D32A1A24-ACE2-440B-8CC7-35F70C16A104}" dt="2024-08-06T00:13:03.357" v="296" actId="478"/>
          <ac:spMkLst>
            <pc:docMk/>
            <pc:sldMk cId="4011078377" sldId="266"/>
            <ac:spMk id="7" creationId="{1FEBB557-B3F2-F9B5-BF13-E69E64EB0CD4}"/>
          </ac:spMkLst>
        </pc:spChg>
        <pc:spChg chg="add mod">
          <ac:chgData name="Adam Shand" userId="a29e11b4-bfa0-4cd2-aa9e-39c54b8939e2" providerId="ADAL" clId="{D32A1A24-ACE2-440B-8CC7-35F70C16A104}" dt="2024-08-06T00:15:04.053" v="361" actId="20577"/>
          <ac:spMkLst>
            <pc:docMk/>
            <pc:sldMk cId="4011078377" sldId="266"/>
            <ac:spMk id="8" creationId="{C3C0A1C0-C126-E2DB-170A-1E0029925DF9}"/>
          </ac:spMkLst>
        </pc:spChg>
        <pc:spChg chg="add mod">
          <ac:chgData name="Adam Shand" userId="a29e11b4-bfa0-4cd2-aa9e-39c54b8939e2" providerId="ADAL" clId="{D32A1A24-ACE2-440B-8CC7-35F70C16A104}" dt="2024-08-09T00:15:26.949" v="8112" actId="164"/>
          <ac:spMkLst>
            <pc:docMk/>
            <pc:sldMk cId="4011078377" sldId="266"/>
            <ac:spMk id="10" creationId="{ECCE8D0C-0DDA-B86A-0129-F53D4599F8D8}"/>
          </ac:spMkLst>
        </pc:spChg>
        <pc:grpChg chg="add mod">
          <ac:chgData name="Adam Shand" userId="a29e11b4-bfa0-4cd2-aa9e-39c54b8939e2" providerId="ADAL" clId="{D32A1A24-ACE2-440B-8CC7-35F70C16A104}" dt="2024-08-13T04:39:53.936" v="37733" actId="1582"/>
          <ac:grpSpMkLst>
            <pc:docMk/>
            <pc:sldMk cId="4011078377" sldId="266"/>
            <ac:grpSpMk id="11" creationId="{0EDFFEF4-A4E3-EEAB-480A-C80F4CD868BA}"/>
          </ac:grpSpMkLst>
        </pc:grpChg>
        <pc:picChg chg="add mod ord">
          <ac:chgData name="Adam Shand" userId="a29e11b4-bfa0-4cd2-aa9e-39c54b8939e2" providerId="ADAL" clId="{D32A1A24-ACE2-440B-8CC7-35F70C16A104}" dt="2024-08-09T00:15:30.376" v="8113" actId="1076"/>
          <ac:picMkLst>
            <pc:docMk/>
            <pc:sldMk cId="4011078377" sldId="266"/>
            <ac:picMk id="7" creationId="{6922EB11-C13E-4BFD-3122-7B29EFFD2B89}"/>
          </ac:picMkLst>
        </pc:picChg>
        <pc:picChg chg="add mod">
          <ac:chgData name="Adam Shand" userId="a29e11b4-bfa0-4cd2-aa9e-39c54b8939e2" providerId="ADAL" clId="{D32A1A24-ACE2-440B-8CC7-35F70C16A104}" dt="2024-08-09T00:15:26.949" v="8112" actId="164"/>
          <ac:picMkLst>
            <pc:docMk/>
            <pc:sldMk cId="4011078377" sldId="266"/>
            <ac:picMk id="9" creationId="{BDF72F64-A62C-808E-697F-9E09C4F54BA0}"/>
          </ac:picMkLst>
        </pc:picChg>
        <pc:picChg chg="mod">
          <ac:chgData name="Adam Shand" userId="a29e11b4-bfa0-4cd2-aa9e-39c54b8939e2" providerId="ADAL" clId="{D32A1A24-ACE2-440B-8CC7-35F70C16A104}" dt="2024-08-13T04:39:53.936" v="37733" actId="1582"/>
          <ac:picMkLst>
            <pc:docMk/>
            <pc:sldMk cId="4011078377" sldId="266"/>
            <ac:picMk id="1026" creationId="{7A24C559-CFFE-2799-2058-89B4BF018BE6}"/>
          </ac:picMkLst>
        </pc:picChg>
      </pc:sldChg>
      <pc:sldChg chg="addSp delSp modSp mod modAnim modNotesTx">
        <pc:chgData name="Adam Shand" userId="a29e11b4-bfa0-4cd2-aa9e-39c54b8939e2" providerId="ADAL" clId="{D32A1A24-ACE2-440B-8CC7-35F70C16A104}" dt="2024-08-14T01:53:27.001" v="38111"/>
        <pc:sldMkLst>
          <pc:docMk/>
          <pc:sldMk cId="2268349238" sldId="276"/>
        </pc:sldMkLst>
        <pc:spChg chg="del">
          <ac:chgData name="Adam Shand" userId="a29e11b4-bfa0-4cd2-aa9e-39c54b8939e2" providerId="ADAL" clId="{D32A1A24-ACE2-440B-8CC7-35F70C16A104}" dt="2024-08-06T00:12:16.758" v="288" actId="478"/>
          <ac:spMkLst>
            <pc:docMk/>
            <pc:sldMk cId="2268349238" sldId="276"/>
            <ac:spMk id="2" creationId="{4B10D57A-C7F0-7802-CB21-D123B40FD31E}"/>
          </ac:spMkLst>
        </pc:spChg>
        <pc:spChg chg="del mod">
          <ac:chgData name="Adam Shand" userId="a29e11b4-bfa0-4cd2-aa9e-39c54b8939e2" providerId="ADAL" clId="{D32A1A24-ACE2-440B-8CC7-35F70C16A104}" dt="2024-08-09T00:30:33.268" v="8812" actId="478"/>
          <ac:spMkLst>
            <pc:docMk/>
            <pc:sldMk cId="2268349238" sldId="276"/>
            <ac:spMk id="3" creationId="{9302CC16-E836-EACE-D252-CE9CBF1F3BBE}"/>
          </ac:spMkLst>
        </pc:spChg>
        <pc:spChg chg="mod">
          <ac:chgData name="Adam Shand" userId="a29e11b4-bfa0-4cd2-aa9e-39c54b8939e2" providerId="ADAL" clId="{D32A1A24-ACE2-440B-8CC7-35F70C16A104}" dt="2024-08-09T00:43:01.993" v="9015"/>
          <ac:spMkLst>
            <pc:docMk/>
            <pc:sldMk cId="2268349238" sldId="276"/>
            <ac:spMk id="5" creationId="{D37A2C6C-BB4B-6AD4-4116-4CB82530DFB4}"/>
          </ac:spMkLst>
        </pc:spChg>
        <pc:spChg chg="add del mod">
          <ac:chgData name="Adam Shand" userId="a29e11b4-bfa0-4cd2-aa9e-39c54b8939e2" providerId="ADAL" clId="{D32A1A24-ACE2-440B-8CC7-35F70C16A104}" dt="2024-08-09T00:30:37.225" v="8813" actId="478"/>
          <ac:spMkLst>
            <pc:docMk/>
            <pc:sldMk cId="2268349238" sldId="276"/>
            <ac:spMk id="6" creationId="{238E3866-ABB3-2022-912A-72D17CB46E29}"/>
          </ac:spMkLst>
        </pc:spChg>
        <pc:spChg chg="add del mod">
          <ac:chgData name="Adam Shand" userId="a29e11b4-bfa0-4cd2-aa9e-39c54b8939e2" providerId="ADAL" clId="{D32A1A24-ACE2-440B-8CC7-35F70C16A104}" dt="2024-08-06T00:12:19.965" v="289" actId="478"/>
          <ac:spMkLst>
            <pc:docMk/>
            <pc:sldMk cId="2268349238" sldId="276"/>
            <ac:spMk id="7" creationId="{FEC60B73-85AF-8702-5527-5CF16EC47FAF}"/>
          </ac:spMkLst>
        </pc:spChg>
        <pc:spChg chg="add mod">
          <ac:chgData name="Adam Shand" userId="a29e11b4-bfa0-4cd2-aa9e-39c54b8939e2" providerId="ADAL" clId="{D32A1A24-ACE2-440B-8CC7-35F70C16A104}" dt="2024-08-09T00:30:47.997" v="8818" actId="1076"/>
          <ac:spMkLst>
            <pc:docMk/>
            <pc:sldMk cId="2268349238" sldId="276"/>
            <ac:spMk id="8" creationId="{EB4C2043-57E6-2B89-6E94-01676F91E3A3}"/>
          </ac:spMkLst>
        </pc:spChg>
        <pc:spChg chg="add del mod topLvl">
          <ac:chgData name="Adam Shand" userId="a29e11b4-bfa0-4cd2-aa9e-39c54b8939e2" providerId="ADAL" clId="{D32A1A24-ACE2-440B-8CC7-35F70C16A104}" dt="2024-08-09T00:35:35.829" v="8839" actId="478"/>
          <ac:spMkLst>
            <pc:docMk/>
            <pc:sldMk cId="2268349238" sldId="276"/>
            <ac:spMk id="15" creationId="{87B670DF-A429-B1BA-EA0B-4C038B57BD57}"/>
          </ac:spMkLst>
        </pc:spChg>
        <pc:spChg chg="add mod">
          <ac:chgData name="Adam Shand" userId="a29e11b4-bfa0-4cd2-aa9e-39c54b8939e2" providerId="ADAL" clId="{D32A1A24-ACE2-440B-8CC7-35F70C16A104}" dt="2024-08-09T00:40:13.896" v="8898" actId="1076"/>
          <ac:spMkLst>
            <pc:docMk/>
            <pc:sldMk cId="2268349238" sldId="276"/>
            <ac:spMk id="31" creationId="{7DABD509-42A3-B56C-BD58-0C4B63233DE3}"/>
          </ac:spMkLst>
        </pc:spChg>
        <pc:spChg chg="add mod">
          <ac:chgData name="Adam Shand" userId="a29e11b4-bfa0-4cd2-aa9e-39c54b8939e2" providerId="ADAL" clId="{D32A1A24-ACE2-440B-8CC7-35F70C16A104}" dt="2024-08-09T00:41:01.803" v="8932" actId="1076"/>
          <ac:spMkLst>
            <pc:docMk/>
            <pc:sldMk cId="2268349238" sldId="276"/>
            <ac:spMk id="33" creationId="{D6E07B35-0E8A-B6AF-F89B-036DD6C37566}"/>
          </ac:spMkLst>
        </pc:spChg>
        <pc:spChg chg="add mod">
          <ac:chgData name="Adam Shand" userId="a29e11b4-bfa0-4cd2-aa9e-39c54b8939e2" providerId="ADAL" clId="{D32A1A24-ACE2-440B-8CC7-35F70C16A104}" dt="2024-08-09T00:41:03.949" v="8933" actId="1076"/>
          <ac:spMkLst>
            <pc:docMk/>
            <pc:sldMk cId="2268349238" sldId="276"/>
            <ac:spMk id="34" creationId="{A894F085-2A8C-FF2F-2E72-4C140260BD1A}"/>
          </ac:spMkLst>
        </pc:spChg>
        <pc:spChg chg="add mod">
          <ac:chgData name="Adam Shand" userId="a29e11b4-bfa0-4cd2-aa9e-39c54b8939e2" providerId="ADAL" clId="{D32A1A24-ACE2-440B-8CC7-35F70C16A104}" dt="2024-08-09T00:42:51.586" v="9011" actId="1035"/>
          <ac:spMkLst>
            <pc:docMk/>
            <pc:sldMk cId="2268349238" sldId="276"/>
            <ac:spMk id="35" creationId="{0A65595E-EACC-1C90-C920-4D9C284145AF}"/>
          </ac:spMkLst>
        </pc:spChg>
        <pc:spChg chg="add mod">
          <ac:chgData name="Adam Shand" userId="a29e11b4-bfa0-4cd2-aa9e-39c54b8939e2" providerId="ADAL" clId="{D32A1A24-ACE2-440B-8CC7-35F70C16A104}" dt="2024-08-09T00:41:39.107" v="8961" actId="1076"/>
          <ac:spMkLst>
            <pc:docMk/>
            <pc:sldMk cId="2268349238" sldId="276"/>
            <ac:spMk id="36" creationId="{CAE4ABFF-3744-C98F-FD70-9C8229EC75FE}"/>
          </ac:spMkLst>
        </pc:spChg>
        <pc:spChg chg="add mod">
          <ac:chgData name="Adam Shand" userId="a29e11b4-bfa0-4cd2-aa9e-39c54b8939e2" providerId="ADAL" clId="{D32A1A24-ACE2-440B-8CC7-35F70C16A104}" dt="2024-08-09T00:41:53.190" v="8997" actId="20577"/>
          <ac:spMkLst>
            <pc:docMk/>
            <pc:sldMk cId="2268349238" sldId="276"/>
            <ac:spMk id="37" creationId="{E5A4AFF0-6D93-8E02-7B0C-8394BD290AF8}"/>
          </ac:spMkLst>
        </pc:spChg>
        <pc:grpChg chg="add del mod">
          <ac:chgData name="Adam Shand" userId="a29e11b4-bfa0-4cd2-aa9e-39c54b8939e2" providerId="ADAL" clId="{D32A1A24-ACE2-440B-8CC7-35F70C16A104}" dt="2024-08-09T00:30:55.029" v="8820" actId="165"/>
          <ac:grpSpMkLst>
            <pc:docMk/>
            <pc:sldMk cId="2268349238" sldId="276"/>
            <ac:grpSpMk id="19" creationId="{9123EDE5-3D91-BBA7-F840-DF1889D452B8}"/>
          </ac:grpSpMkLst>
        </pc:grpChg>
        <pc:picChg chg="del">
          <ac:chgData name="Adam Shand" userId="a29e11b4-bfa0-4cd2-aa9e-39c54b8939e2" providerId="ADAL" clId="{D32A1A24-ACE2-440B-8CC7-35F70C16A104}" dt="2024-08-05T23:40:19.413" v="34" actId="478"/>
          <ac:picMkLst>
            <pc:docMk/>
            <pc:sldMk cId="2268349238" sldId="276"/>
            <ac:picMk id="7" creationId="{356F63C2-555D-6C7B-C5A9-72901EB7664E}"/>
          </ac:picMkLst>
        </pc:picChg>
        <pc:picChg chg="add del mod">
          <ac:chgData name="Adam Shand" userId="a29e11b4-bfa0-4cd2-aa9e-39c54b8939e2" providerId="ADAL" clId="{D32A1A24-ACE2-440B-8CC7-35F70C16A104}" dt="2024-08-05T23:40:42.284" v="39" actId="478"/>
          <ac:picMkLst>
            <pc:docMk/>
            <pc:sldMk cId="2268349238" sldId="276"/>
            <ac:picMk id="8" creationId="{ECFF9EE1-187A-B8C7-F847-8E2F0488C9DF}"/>
          </ac:picMkLst>
        </pc:picChg>
        <pc:picChg chg="add mod modCrop">
          <ac:chgData name="Adam Shand" userId="a29e11b4-bfa0-4cd2-aa9e-39c54b8939e2" providerId="ADAL" clId="{D32A1A24-ACE2-440B-8CC7-35F70C16A104}" dt="2024-08-12T02:48:40.049" v="32398" actId="1582"/>
          <ac:picMkLst>
            <pc:docMk/>
            <pc:sldMk cId="2268349238" sldId="276"/>
            <ac:picMk id="9" creationId="{E4765B77-F71C-F85A-90E3-AAD229BB24CB}"/>
          </ac:picMkLst>
        </pc:picChg>
        <pc:picChg chg="add del mod modCrop">
          <ac:chgData name="Adam Shand" userId="a29e11b4-bfa0-4cd2-aa9e-39c54b8939e2" providerId="ADAL" clId="{D32A1A24-ACE2-440B-8CC7-35F70C16A104}" dt="2024-08-05T23:50:52.278" v="46" actId="478"/>
          <ac:picMkLst>
            <pc:docMk/>
            <pc:sldMk cId="2268349238" sldId="276"/>
            <ac:picMk id="10" creationId="{DA256004-6F73-3CB6-481B-FA2DFD53DC93}"/>
          </ac:picMkLst>
        </pc:picChg>
        <pc:picChg chg="add del mod topLvl modCrop">
          <ac:chgData name="Adam Shand" userId="a29e11b4-bfa0-4cd2-aa9e-39c54b8939e2" providerId="ADAL" clId="{D32A1A24-ACE2-440B-8CC7-35F70C16A104}" dt="2024-08-09T00:36:39.878" v="8856" actId="478"/>
          <ac:picMkLst>
            <pc:docMk/>
            <pc:sldMk cId="2268349238" sldId="276"/>
            <ac:picMk id="12" creationId="{7CD03AC7-66D0-0143-0B28-4F84934225D5}"/>
          </ac:picMkLst>
        </pc:picChg>
        <pc:picChg chg="add mod">
          <ac:chgData name="Adam Shand" userId="a29e11b4-bfa0-4cd2-aa9e-39c54b8939e2" providerId="ADAL" clId="{D32A1A24-ACE2-440B-8CC7-35F70C16A104}" dt="2024-08-09T00:40:13.896" v="8898" actId="1076"/>
          <ac:picMkLst>
            <pc:docMk/>
            <pc:sldMk cId="2268349238" sldId="276"/>
            <ac:picMk id="26" creationId="{22042CAE-AD13-DB83-1388-90474951FCAA}"/>
          </ac:picMkLst>
        </pc:picChg>
        <pc:picChg chg="add mod">
          <ac:chgData name="Adam Shand" userId="a29e11b4-bfa0-4cd2-aa9e-39c54b8939e2" providerId="ADAL" clId="{D32A1A24-ACE2-440B-8CC7-35F70C16A104}" dt="2024-08-09T00:40:13.896" v="8898" actId="1076"/>
          <ac:picMkLst>
            <pc:docMk/>
            <pc:sldMk cId="2268349238" sldId="276"/>
            <ac:picMk id="27" creationId="{992DC65D-D589-7F05-72B8-3C7F1F1EAA12}"/>
          </ac:picMkLst>
        </pc:picChg>
        <pc:picChg chg="add mod">
          <ac:chgData name="Adam Shand" userId="a29e11b4-bfa0-4cd2-aa9e-39c54b8939e2" providerId="ADAL" clId="{D32A1A24-ACE2-440B-8CC7-35F70C16A104}" dt="2024-08-09T00:40:13.896" v="8898" actId="1076"/>
          <ac:picMkLst>
            <pc:docMk/>
            <pc:sldMk cId="2268349238" sldId="276"/>
            <ac:picMk id="28" creationId="{A35094CA-F109-1ED0-E517-1684866C7EC2}"/>
          </ac:picMkLst>
        </pc:picChg>
        <pc:picChg chg="add mod">
          <ac:chgData name="Adam Shand" userId="a29e11b4-bfa0-4cd2-aa9e-39c54b8939e2" providerId="ADAL" clId="{D32A1A24-ACE2-440B-8CC7-35F70C16A104}" dt="2024-08-09T00:40:13.896" v="8898" actId="1076"/>
          <ac:picMkLst>
            <pc:docMk/>
            <pc:sldMk cId="2268349238" sldId="276"/>
            <ac:picMk id="32" creationId="{2F677E3E-ECC9-D355-9F8F-A12AE503C7FD}"/>
          </ac:picMkLst>
        </pc:picChg>
        <pc:cxnChg chg="add mod ord topLvl">
          <ac:chgData name="Adam Shand" userId="a29e11b4-bfa0-4cd2-aa9e-39c54b8939e2" providerId="ADAL" clId="{D32A1A24-ACE2-440B-8CC7-35F70C16A104}" dt="2024-08-09T00:40:13.896" v="8898" actId="1076"/>
          <ac:cxnSpMkLst>
            <pc:docMk/>
            <pc:sldMk cId="2268349238" sldId="276"/>
            <ac:cxnSpMk id="14" creationId="{D63DA06C-FDA0-1D90-09A9-7BAE2FFA8B53}"/>
          </ac:cxnSpMkLst>
        </pc:cxnChg>
        <pc:cxnChg chg="add mod ord topLvl">
          <ac:chgData name="Adam Shand" userId="a29e11b4-bfa0-4cd2-aa9e-39c54b8939e2" providerId="ADAL" clId="{D32A1A24-ACE2-440B-8CC7-35F70C16A104}" dt="2024-08-09T00:40:13.896" v="8898" actId="1076"/>
          <ac:cxnSpMkLst>
            <pc:docMk/>
            <pc:sldMk cId="2268349238" sldId="276"/>
            <ac:cxnSpMk id="16" creationId="{76FA629B-ACD7-4600-47BD-595CB99C1931}"/>
          </ac:cxnSpMkLst>
        </pc:cxnChg>
        <pc:cxnChg chg="add mod">
          <ac:chgData name="Adam Shand" userId="a29e11b4-bfa0-4cd2-aa9e-39c54b8939e2" providerId="ADAL" clId="{D32A1A24-ACE2-440B-8CC7-35F70C16A104}" dt="2024-08-09T00:40:13.896" v="8898" actId="1076"/>
          <ac:cxnSpMkLst>
            <pc:docMk/>
            <pc:sldMk cId="2268349238" sldId="276"/>
            <ac:cxnSpMk id="17" creationId="{1367AA48-D3AE-4CA0-34C8-A9EE741DE558}"/>
          </ac:cxnSpMkLst>
        </pc:cxnChg>
        <pc:cxnChg chg="add mod">
          <ac:chgData name="Adam Shand" userId="a29e11b4-bfa0-4cd2-aa9e-39c54b8939e2" providerId="ADAL" clId="{D32A1A24-ACE2-440B-8CC7-35F70C16A104}" dt="2024-08-09T00:40:13.896" v="8898" actId="1076"/>
          <ac:cxnSpMkLst>
            <pc:docMk/>
            <pc:sldMk cId="2268349238" sldId="276"/>
            <ac:cxnSpMk id="21" creationId="{11440BCB-BF99-45E1-21EA-DD982FB82EF3}"/>
          </ac:cxnSpMkLst>
        </pc:cxnChg>
        <pc:cxnChg chg="add mod">
          <ac:chgData name="Adam Shand" userId="a29e11b4-bfa0-4cd2-aa9e-39c54b8939e2" providerId="ADAL" clId="{D32A1A24-ACE2-440B-8CC7-35F70C16A104}" dt="2024-08-09T00:42:39.978" v="9005" actId="208"/>
          <ac:cxnSpMkLst>
            <pc:docMk/>
            <pc:sldMk cId="2268349238" sldId="276"/>
            <ac:cxnSpMk id="39" creationId="{1251C560-AA1C-2E91-D840-80B89886380B}"/>
          </ac:cxnSpMkLst>
        </pc:cxnChg>
        <pc:cxnChg chg="add mod">
          <ac:chgData name="Adam Shand" userId="a29e11b4-bfa0-4cd2-aa9e-39c54b8939e2" providerId="ADAL" clId="{D32A1A24-ACE2-440B-8CC7-35F70C16A104}" dt="2024-08-09T00:42:33.192" v="9004"/>
          <ac:cxnSpMkLst>
            <pc:docMk/>
            <pc:sldMk cId="2268349238" sldId="276"/>
            <ac:cxnSpMk id="40" creationId="{B73BDE77-EE52-E5EA-BFF8-CD05CB9BF702}"/>
          </ac:cxnSpMkLst>
        </pc:cxnChg>
        <pc:cxnChg chg="add mod">
          <ac:chgData name="Adam Shand" userId="a29e11b4-bfa0-4cd2-aa9e-39c54b8939e2" providerId="ADAL" clId="{D32A1A24-ACE2-440B-8CC7-35F70C16A104}" dt="2024-08-09T00:42:59.197" v="9013" actId="14100"/>
          <ac:cxnSpMkLst>
            <pc:docMk/>
            <pc:sldMk cId="2268349238" sldId="276"/>
            <ac:cxnSpMk id="41" creationId="{69CC557C-A74A-4937-C22B-7CD549DD2D30}"/>
          </ac:cxnSpMkLst>
        </pc:cxnChg>
        <pc:cxnChg chg="add mod">
          <ac:chgData name="Adam Shand" userId="a29e11b4-bfa0-4cd2-aa9e-39c54b8939e2" providerId="ADAL" clId="{D32A1A24-ACE2-440B-8CC7-35F70C16A104}" dt="2024-08-09T00:43:10.805" v="9018" actId="14100"/>
          <ac:cxnSpMkLst>
            <pc:docMk/>
            <pc:sldMk cId="2268349238" sldId="276"/>
            <ac:cxnSpMk id="46" creationId="{7C2B3D71-4FB5-CCCB-29A6-222885D4DAC7}"/>
          </ac:cxnSpMkLst>
        </pc:cxnChg>
        <pc:cxnChg chg="add mod">
          <ac:chgData name="Adam Shand" userId="a29e11b4-bfa0-4cd2-aa9e-39c54b8939e2" providerId="ADAL" clId="{D32A1A24-ACE2-440B-8CC7-35F70C16A104}" dt="2024-08-09T00:43:19.362" v="9022" actId="14100"/>
          <ac:cxnSpMkLst>
            <pc:docMk/>
            <pc:sldMk cId="2268349238" sldId="276"/>
            <ac:cxnSpMk id="49" creationId="{8EC8AD86-65B2-5FA0-BC93-84446DB3E690}"/>
          </ac:cxnSpMkLst>
        </pc:cxnChg>
      </pc:sldChg>
      <pc:sldChg chg="addSp delSp modSp mod modAnim modNotesTx">
        <pc:chgData name="Adam Shand" userId="a29e11b4-bfa0-4cd2-aa9e-39c54b8939e2" providerId="ADAL" clId="{D32A1A24-ACE2-440B-8CC7-35F70C16A104}" dt="2024-08-14T01:53:32.365" v="38113"/>
        <pc:sldMkLst>
          <pc:docMk/>
          <pc:sldMk cId="3925612285" sldId="277"/>
        </pc:sldMkLst>
        <pc:spChg chg="del">
          <ac:chgData name="Adam Shand" userId="a29e11b4-bfa0-4cd2-aa9e-39c54b8939e2" providerId="ADAL" clId="{D32A1A24-ACE2-440B-8CC7-35F70C16A104}" dt="2024-08-06T00:13:38.845" v="304" actId="478"/>
          <ac:spMkLst>
            <pc:docMk/>
            <pc:sldMk cId="3925612285" sldId="277"/>
            <ac:spMk id="2" creationId="{4B10D57A-C7F0-7802-CB21-D123B40FD31E}"/>
          </ac:spMkLst>
        </pc:spChg>
        <pc:spChg chg="add mod">
          <ac:chgData name="Adam Shand" userId="a29e11b4-bfa0-4cd2-aa9e-39c54b8939e2" providerId="ADAL" clId="{D32A1A24-ACE2-440B-8CC7-35F70C16A104}" dt="2024-08-09T00:47:32.987" v="9090" actId="27636"/>
          <ac:spMkLst>
            <pc:docMk/>
            <pc:sldMk cId="3925612285" sldId="277"/>
            <ac:spMk id="2" creationId="{60C48129-975D-3074-772E-F92F16C9B1C0}"/>
          </ac:spMkLst>
        </pc:spChg>
        <pc:spChg chg="mod">
          <ac:chgData name="Adam Shand" userId="a29e11b4-bfa0-4cd2-aa9e-39c54b8939e2" providerId="ADAL" clId="{D32A1A24-ACE2-440B-8CC7-35F70C16A104}" dt="2024-08-09T00:53:28.875" v="9809" actId="1076"/>
          <ac:spMkLst>
            <pc:docMk/>
            <pc:sldMk cId="3925612285" sldId="277"/>
            <ac:spMk id="3" creationId="{9302CC16-E836-EACE-D252-CE9CBF1F3BBE}"/>
          </ac:spMkLst>
        </pc:spChg>
        <pc:spChg chg="mod">
          <ac:chgData name="Adam Shand" userId="a29e11b4-bfa0-4cd2-aa9e-39c54b8939e2" providerId="ADAL" clId="{D32A1A24-ACE2-440B-8CC7-35F70C16A104}" dt="2024-08-09T00:53:36.525" v="9812"/>
          <ac:spMkLst>
            <pc:docMk/>
            <pc:sldMk cId="3925612285" sldId="277"/>
            <ac:spMk id="5" creationId="{D37A2C6C-BB4B-6AD4-4116-4CB82530DFB4}"/>
          </ac:spMkLst>
        </pc:spChg>
        <pc:spChg chg="add del mod">
          <ac:chgData name="Adam Shand" userId="a29e11b4-bfa0-4cd2-aa9e-39c54b8939e2" providerId="ADAL" clId="{D32A1A24-ACE2-440B-8CC7-35F70C16A104}" dt="2024-08-09T00:47:42.356" v="9092" actId="478"/>
          <ac:spMkLst>
            <pc:docMk/>
            <pc:sldMk cId="3925612285" sldId="277"/>
            <ac:spMk id="8" creationId="{A14E1C67-6469-8021-2C5C-D4006AD4B3B5}"/>
          </ac:spMkLst>
        </pc:spChg>
        <pc:spChg chg="add del mod">
          <ac:chgData name="Adam Shand" userId="a29e11b4-bfa0-4cd2-aa9e-39c54b8939e2" providerId="ADAL" clId="{D32A1A24-ACE2-440B-8CC7-35F70C16A104}" dt="2024-08-06T00:13:43.446" v="305" actId="478"/>
          <ac:spMkLst>
            <pc:docMk/>
            <pc:sldMk cId="3925612285" sldId="277"/>
            <ac:spMk id="8" creationId="{FF3A2739-D89A-E11B-C06F-0981CE5B8F96}"/>
          </ac:spMkLst>
        </pc:spChg>
        <pc:spChg chg="add del mod">
          <ac:chgData name="Adam Shand" userId="a29e11b4-bfa0-4cd2-aa9e-39c54b8939e2" providerId="ADAL" clId="{D32A1A24-ACE2-440B-8CC7-35F70C16A104}" dt="2024-08-09T00:47:38.237" v="9091" actId="478"/>
          <ac:spMkLst>
            <pc:docMk/>
            <pc:sldMk cId="3925612285" sldId="277"/>
            <ac:spMk id="9" creationId="{E817EE89-9D73-C720-7B6F-8408B3E17949}"/>
          </ac:spMkLst>
        </pc:spChg>
        <pc:spChg chg="add mod">
          <ac:chgData name="Adam Shand" userId="a29e11b4-bfa0-4cd2-aa9e-39c54b8939e2" providerId="ADAL" clId="{D32A1A24-ACE2-440B-8CC7-35F70C16A104}" dt="2024-08-12T00:03:42.889" v="21655" actId="313"/>
          <ac:spMkLst>
            <pc:docMk/>
            <pc:sldMk cId="3925612285" sldId="277"/>
            <ac:spMk id="10" creationId="{B2704FB6-1F24-2DA9-FB81-098C31CB2142}"/>
          </ac:spMkLst>
        </pc:spChg>
        <pc:picChg chg="add mod modCrop">
          <ac:chgData name="Adam Shand" userId="a29e11b4-bfa0-4cd2-aa9e-39c54b8939e2" providerId="ADAL" clId="{D32A1A24-ACE2-440B-8CC7-35F70C16A104}" dt="2024-08-12T02:48:49.639" v="32400" actId="1582"/>
          <ac:picMkLst>
            <pc:docMk/>
            <pc:sldMk cId="3925612285" sldId="277"/>
            <ac:picMk id="6" creationId="{4DE0E55D-2753-74BF-9A7B-B6605BF92379}"/>
          </ac:picMkLst>
        </pc:picChg>
        <pc:picChg chg="del">
          <ac:chgData name="Adam Shand" userId="a29e11b4-bfa0-4cd2-aa9e-39c54b8939e2" providerId="ADAL" clId="{D32A1A24-ACE2-440B-8CC7-35F70C16A104}" dt="2024-08-05T23:40:38.429" v="37" actId="478"/>
          <ac:picMkLst>
            <pc:docMk/>
            <pc:sldMk cId="3925612285" sldId="277"/>
            <ac:picMk id="7" creationId="{356F63C2-555D-6C7B-C5A9-72901EB7664E}"/>
          </ac:picMkLst>
        </pc:picChg>
      </pc:sldChg>
      <pc:sldChg chg="addSp delSp modSp mod modNotesTx">
        <pc:chgData name="Adam Shand" userId="a29e11b4-bfa0-4cd2-aa9e-39c54b8939e2" providerId="ADAL" clId="{D32A1A24-ACE2-440B-8CC7-35F70C16A104}" dt="2024-08-13T00:09:55.152" v="37009" actId="20577"/>
        <pc:sldMkLst>
          <pc:docMk/>
          <pc:sldMk cId="1493960568" sldId="278"/>
        </pc:sldMkLst>
        <pc:spChg chg="del mod">
          <ac:chgData name="Adam Shand" userId="a29e11b4-bfa0-4cd2-aa9e-39c54b8939e2" providerId="ADAL" clId="{D32A1A24-ACE2-440B-8CC7-35F70C16A104}" dt="2024-08-09T00:55:27.394" v="9829" actId="478"/>
          <ac:spMkLst>
            <pc:docMk/>
            <pc:sldMk cId="1493960568" sldId="278"/>
            <ac:spMk id="2" creationId="{4B10D57A-C7F0-7802-CB21-D123B40FD31E}"/>
          </ac:spMkLst>
        </pc:spChg>
        <pc:spChg chg="mod">
          <ac:chgData name="Adam Shand" userId="a29e11b4-bfa0-4cd2-aa9e-39c54b8939e2" providerId="ADAL" clId="{D32A1A24-ACE2-440B-8CC7-35F70C16A104}" dt="2024-08-13T00:09:55.152" v="37009" actId="20577"/>
          <ac:spMkLst>
            <pc:docMk/>
            <pc:sldMk cId="1493960568" sldId="278"/>
            <ac:spMk id="3" creationId="{9302CC16-E836-EACE-D252-CE9CBF1F3BBE}"/>
          </ac:spMkLst>
        </pc:spChg>
        <pc:spChg chg="mod">
          <ac:chgData name="Adam Shand" userId="a29e11b4-bfa0-4cd2-aa9e-39c54b8939e2" providerId="ADAL" clId="{D32A1A24-ACE2-440B-8CC7-35F70C16A104}" dt="2024-08-09T01:00:27.254" v="10645" actId="6549"/>
          <ac:spMkLst>
            <pc:docMk/>
            <pc:sldMk cId="1493960568" sldId="278"/>
            <ac:spMk id="5" creationId="{D37A2C6C-BB4B-6AD4-4116-4CB82530DFB4}"/>
          </ac:spMkLst>
        </pc:spChg>
        <pc:spChg chg="add mod">
          <ac:chgData name="Adam Shand" userId="a29e11b4-bfa0-4cd2-aa9e-39c54b8939e2" providerId="ADAL" clId="{D32A1A24-ACE2-440B-8CC7-35F70C16A104}" dt="2024-08-09T00:55:23.079" v="9828" actId="20577"/>
          <ac:spMkLst>
            <pc:docMk/>
            <pc:sldMk cId="1493960568" sldId="278"/>
            <ac:spMk id="7" creationId="{4EAB0E73-7A1E-55FF-D64D-2B11F294E675}"/>
          </ac:spMkLst>
        </pc:spChg>
        <pc:spChg chg="add del mod">
          <ac:chgData name="Adam Shand" userId="a29e11b4-bfa0-4cd2-aa9e-39c54b8939e2" providerId="ADAL" clId="{D32A1A24-ACE2-440B-8CC7-35F70C16A104}" dt="2024-08-09T00:55:31.515" v="9830" actId="478"/>
          <ac:spMkLst>
            <pc:docMk/>
            <pc:sldMk cId="1493960568" sldId="278"/>
            <ac:spMk id="10" creationId="{F9A2781B-58A6-E489-AC63-1977A6A8F8BF}"/>
          </ac:spMkLst>
        </pc:spChg>
        <pc:picChg chg="add mod">
          <ac:chgData name="Adam Shand" userId="a29e11b4-bfa0-4cd2-aa9e-39c54b8939e2" providerId="ADAL" clId="{D32A1A24-ACE2-440B-8CC7-35F70C16A104}" dt="2024-08-12T02:48:57.042" v="32402" actId="1582"/>
          <ac:picMkLst>
            <pc:docMk/>
            <pc:sldMk cId="1493960568" sldId="278"/>
            <ac:picMk id="6" creationId="{003F8A0A-A417-9B05-1994-CBC2DADB7CE9}"/>
          </ac:picMkLst>
        </pc:picChg>
        <pc:picChg chg="del">
          <ac:chgData name="Adam Shand" userId="a29e11b4-bfa0-4cd2-aa9e-39c54b8939e2" providerId="ADAL" clId="{D32A1A24-ACE2-440B-8CC7-35F70C16A104}" dt="2024-08-06T00:19:42.011" v="564" actId="478"/>
          <ac:picMkLst>
            <pc:docMk/>
            <pc:sldMk cId="1493960568" sldId="278"/>
            <ac:picMk id="7" creationId="{356F63C2-555D-6C7B-C5A9-72901EB7664E}"/>
          </ac:picMkLst>
        </pc:picChg>
        <pc:picChg chg="add del mod">
          <ac:chgData name="Adam Shand" userId="a29e11b4-bfa0-4cd2-aa9e-39c54b8939e2" providerId="ADAL" clId="{D32A1A24-ACE2-440B-8CC7-35F70C16A104}" dt="2024-08-09T00:54:37.604" v="9823" actId="478"/>
          <ac:picMkLst>
            <pc:docMk/>
            <pc:sldMk cId="1493960568" sldId="278"/>
            <ac:picMk id="8" creationId="{117B4117-7B55-3640-2278-C32295936AA1}"/>
          </ac:picMkLst>
        </pc:picChg>
      </pc:sldChg>
      <pc:sldChg chg="addSp delSp modSp del mod">
        <pc:chgData name="Adam Shand" userId="a29e11b4-bfa0-4cd2-aa9e-39c54b8939e2" providerId="ADAL" clId="{D32A1A24-ACE2-440B-8CC7-35F70C16A104}" dt="2024-08-09T01:32:28.602" v="11069" actId="47"/>
        <pc:sldMkLst>
          <pc:docMk/>
          <pc:sldMk cId="3761090637" sldId="279"/>
        </pc:sldMkLst>
        <pc:spChg chg="del mod">
          <ac:chgData name="Adam Shand" userId="a29e11b4-bfa0-4cd2-aa9e-39c54b8939e2" providerId="ADAL" clId="{D32A1A24-ACE2-440B-8CC7-35F70C16A104}" dt="2024-08-06T00:37:46.004" v="950" actId="478"/>
          <ac:spMkLst>
            <pc:docMk/>
            <pc:sldMk cId="3761090637" sldId="279"/>
            <ac:spMk id="2" creationId="{4B10D57A-C7F0-7802-CB21-D123B40FD31E}"/>
          </ac:spMkLst>
        </pc:spChg>
        <pc:spChg chg="mod">
          <ac:chgData name="Adam Shand" userId="a29e11b4-bfa0-4cd2-aa9e-39c54b8939e2" providerId="ADAL" clId="{D32A1A24-ACE2-440B-8CC7-35F70C16A104}" dt="2024-08-06T02:19:24.735" v="3680" actId="20577"/>
          <ac:spMkLst>
            <pc:docMk/>
            <pc:sldMk cId="3761090637" sldId="279"/>
            <ac:spMk id="3" creationId="{9302CC16-E836-EACE-D252-CE9CBF1F3BBE}"/>
          </ac:spMkLst>
        </pc:spChg>
        <pc:spChg chg="add mod">
          <ac:chgData name="Adam Shand" userId="a29e11b4-bfa0-4cd2-aa9e-39c54b8939e2" providerId="ADAL" clId="{D32A1A24-ACE2-440B-8CC7-35F70C16A104}" dt="2024-08-06T00:37:51.834" v="968" actId="20577"/>
          <ac:spMkLst>
            <pc:docMk/>
            <pc:sldMk cId="3761090637" sldId="279"/>
            <ac:spMk id="6" creationId="{570DCC35-3D2E-B259-AB99-DBBEF9C41CC8}"/>
          </ac:spMkLst>
        </pc:spChg>
        <pc:picChg chg="mod">
          <ac:chgData name="Adam Shand" userId="a29e11b4-bfa0-4cd2-aa9e-39c54b8939e2" providerId="ADAL" clId="{D32A1A24-ACE2-440B-8CC7-35F70C16A104}" dt="2024-08-06T00:38:29.598" v="1013" actId="1076"/>
          <ac:picMkLst>
            <pc:docMk/>
            <pc:sldMk cId="3761090637" sldId="279"/>
            <ac:picMk id="7" creationId="{356F63C2-555D-6C7B-C5A9-72901EB7664E}"/>
          </ac:picMkLst>
        </pc:picChg>
      </pc:sldChg>
      <pc:sldChg chg="addSp delSp modSp mod modAnim modNotesTx">
        <pc:chgData name="Adam Shand" userId="a29e11b4-bfa0-4cd2-aa9e-39c54b8939e2" providerId="ADAL" clId="{D32A1A24-ACE2-440B-8CC7-35F70C16A104}" dt="2024-08-14T01:33:21.713" v="37804" actId="20577"/>
        <pc:sldMkLst>
          <pc:docMk/>
          <pc:sldMk cId="4042698440" sldId="280"/>
        </pc:sldMkLst>
        <pc:spChg chg="mod">
          <ac:chgData name="Adam Shand" userId="a29e11b4-bfa0-4cd2-aa9e-39c54b8939e2" providerId="ADAL" clId="{D32A1A24-ACE2-440B-8CC7-35F70C16A104}" dt="2024-08-09T01:37:12.604" v="11662" actId="20577"/>
          <ac:spMkLst>
            <pc:docMk/>
            <pc:sldMk cId="4042698440" sldId="280"/>
            <ac:spMk id="2" creationId="{4B10D57A-C7F0-7802-CB21-D123B40FD31E}"/>
          </ac:spMkLst>
        </pc:spChg>
        <pc:spChg chg="del mod">
          <ac:chgData name="Adam Shand" userId="a29e11b4-bfa0-4cd2-aa9e-39c54b8939e2" providerId="ADAL" clId="{D32A1A24-ACE2-440B-8CC7-35F70C16A104}" dt="2024-08-09T01:37:18.619" v="11663" actId="478"/>
          <ac:spMkLst>
            <pc:docMk/>
            <pc:sldMk cId="4042698440" sldId="280"/>
            <ac:spMk id="3" creationId="{9302CC16-E836-EACE-D252-CE9CBF1F3BBE}"/>
          </ac:spMkLst>
        </pc:spChg>
        <pc:spChg chg="add del mod">
          <ac:chgData name="Adam Shand" userId="a29e11b4-bfa0-4cd2-aa9e-39c54b8939e2" providerId="ADAL" clId="{D32A1A24-ACE2-440B-8CC7-35F70C16A104}" dt="2024-08-09T01:37:20.933" v="11664" actId="478"/>
          <ac:spMkLst>
            <pc:docMk/>
            <pc:sldMk cId="4042698440" sldId="280"/>
            <ac:spMk id="7" creationId="{FAE23F84-C172-8705-4703-D3F6F833A47C}"/>
          </ac:spMkLst>
        </pc:spChg>
        <pc:picChg chg="del">
          <ac:chgData name="Adam Shand" userId="a29e11b4-bfa0-4cd2-aa9e-39c54b8939e2" providerId="ADAL" clId="{D32A1A24-ACE2-440B-8CC7-35F70C16A104}" dt="2024-08-06T00:41:35.943" v="1165" actId="478"/>
          <ac:picMkLst>
            <pc:docMk/>
            <pc:sldMk cId="4042698440" sldId="280"/>
            <ac:picMk id="7" creationId="{356F63C2-555D-6C7B-C5A9-72901EB7664E}"/>
          </ac:picMkLst>
        </pc:picChg>
        <pc:picChg chg="add del mod">
          <ac:chgData name="Adam Shand" userId="a29e11b4-bfa0-4cd2-aa9e-39c54b8939e2" providerId="ADAL" clId="{D32A1A24-ACE2-440B-8CC7-35F70C16A104}" dt="2024-08-06T00:48:23.557" v="1514" actId="478"/>
          <ac:picMkLst>
            <pc:docMk/>
            <pc:sldMk cId="4042698440" sldId="280"/>
            <ac:picMk id="8" creationId="{71A3687E-A821-1A77-0030-654C1F80BEFC}"/>
          </ac:picMkLst>
        </pc:picChg>
        <pc:picChg chg="add mod modCrop">
          <ac:chgData name="Adam Shand" userId="a29e11b4-bfa0-4cd2-aa9e-39c54b8939e2" providerId="ADAL" clId="{D32A1A24-ACE2-440B-8CC7-35F70C16A104}" dt="2024-08-12T02:49:08.018" v="32404" actId="1582"/>
          <ac:picMkLst>
            <pc:docMk/>
            <pc:sldMk cId="4042698440" sldId="280"/>
            <ac:picMk id="9" creationId="{23F34818-6A1E-584E-2215-1EDA8DA3FD65}"/>
          </ac:picMkLst>
        </pc:picChg>
        <pc:picChg chg="add mod modCrop">
          <ac:chgData name="Adam Shand" userId="a29e11b4-bfa0-4cd2-aa9e-39c54b8939e2" providerId="ADAL" clId="{D32A1A24-ACE2-440B-8CC7-35F70C16A104}" dt="2024-08-12T02:49:08.018" v="32404" actId="1582"/>
          <ac:picMkLst>
            <pc:docMk/>
            <pc:sldMk cId="4042698440" sldId="280"/>
            <ac:picMk id="10" creationId="{C52F5795-FFDC-19ED-3386-D808E431B945}"/>
          </ac:picMkLst>
        </pc:picChg>
        <pc:cxnChg chg="add mod">
          <ac:chgData name="Adam Shand" userId="a29e11b4-bfa0-4cd2-aa9e-39c54b8939e2" providerId="ADAL" clId="{D32A1A24-ACE2-440B-8CC7-35F70C16A104}" dt="2024-08-09T01:38:48.441" v="11684" actId="208"/>
          <ac:cxnSpMkLst>
            <pc:docMk/>
            <pc:sldMk cId="4042698440" sldId="280"/>
            <ac:cxnSpMk id="12" creationId="{9A993D6C-4932-73E3-52AE-E09355F007A4}"/>
          </ac:cxnSpMkLst>
        </pc:cxnChg>
      </pc:sldChg>
      <pc:sldChg chg="addSp delSp modSp mod modAnim modNotesTx">
        <pc:chgData name="Adam Shand" userId="a29e11b4-bfa0-4cd2-aa9e-39c54b8939e2" providerId="ADAL" clId="{D32A1A24-ACE2-440B-8CC7-35F70C16A104}" dt="2024-08-12T02:50:47.134" v="32425" actId="1582"/>
        <pc:sldMkLst>
          <pc:docMk/>
          <pc:sldMk cId="1001411806" sldId="281"/>
        </pc:sldMkLst>
        <pc:spChg chg="del">
          <ac:chgData name="Adam Shand" userId="a29e11b4-bfa0-4cd2-aa9e-39c54b8939e2" providerId="ADAL" clId="{D32A1A24-ACE2-440B-8CC7-35F70C16A104}" dt="2024-08-06T01:45:16.442" v="2744" actId="478"/>
          <ac:spMkLst>
            <pc:docMk/>
            <pc:sldMk cId="1001411806" sldId="281"/>
            <ac:spMk id="2" creationId="{4B10D57A-C7F0-7802-CB21-D123B40FD31E}"/>
          </ac:spMkLst>
        </pc:spChg>
        <pc:spChg chg="mod">
          <ac:chgData name="Adam Shand" userId="a29e11b4-bfa0-4cd2-aa9e-39c54b8939e2" providerId="ADAL" clId="{D32A1A24-ACE2-440B-8CC7-35F70C16A104}" dt="2024-08-09T03:46:17.696" v="15402" actId="255"/>
          <ac:spMkLst>
            <pc:docMk/>
            <pc:sldMk cId="1001411806" sldId="281"/>
            <ac:spMk id="3" creationId="{9302CC16-E836-EACE-D252-CE9CBF1F3BBE}"/>
          </ac:spMkLst>
        </pc:spChg>
        <pc:spChg chg="add del mod">
          <ac:chgData name="Adam Shand" userId="a29e11b4-bfa0-4cd2-aa9e-39c54b8939e2" providerId="ADAL" clId="{D32A1A24-ACE2-440B-8CC7-35F70C16A104}" dt="2024-08-06T01:45:18.139" v="2746" actId="478"/>
          <ac:spMkLst>
            <pc:docMk/>
            <pc:sldMk cId="1001411806" sldId="281"/>
            <ac:spMk id="8" creationId="{6B732986-B262-F85A-0114-4F2076F00377}"/>
          </ac:spMkLst>
        </pc:spChg>
        <pc:spChg chg="add mod">
          <ac:chgData name="Adam Shand" userId="a29e11b4-bfa0-4cd2-aa9e-39c54b8939e2" providerId="ADAL" clId="{D32A1A24-ACE2-440B-8CC7-35F70C16A104}" dt="2024-08-09T03:58:13.183" v="16485" actId="20577"/>
          <ac:spMkLst>
            <pc:docMk/>
            <pc:sldMk cId="1001411806" sldId="281"/>
            <ac:spMk id="9" creationId="{D93F6674-A74A-0B87-CA01-3DD7A9A6DE3F}"/>
          </ac:spMkLst>
        </pc:spChg>
        <pc:picChg chg="del">
          <ac:chgData name="Adam Shand" userId="a29e11b4-bfa0-4cd2-aa9e-39c54b8939e2" providerId="ADAL" clId="{D32A1A24-ACE2-440B-8CC7-35F70C16A104}" dt="2024-08-06T01:49:19.592" v="3171" actId="478"/>
          <ac:picMkLst>
            <pc:docMk/>
            <pc:sldMk cId="1001411806" sldId="281"/>
            <ac:picMk id="7" creationId="{356F63C2-555D-6C7B-C5A9-72901EB7664E}"/>
          </ac:picMkLst>
        </pc:picChg>
        <pc:picChg chg="add mod modCrop">
          <ac:chgData name="Adam Shand" userId="a29e11b4-bfa0-4cd2-aa9e-39c54b8939e2" providerId="ADAL" clId="{D32A1A24-ACE2-440B-8CC7-35F70C16A104}" dt="2024-08-12T02:50:47.134" v="32425" actId="1582"/>
          <ac:picMkLst>
            <pc:docMk/>
            <pc:sldMk cId="1001411806" sldId="281"/>
            <ac:picMk id="11" creationId="{99994C54-3DDD-163D-13EE-29B6840C8961}"/>
          </ac:picMkLst>
        </pc:picChg>
        <pc:picChg chg="add del">
          <ac:chgData name="Adam Shand" userId="a29e11b4-bfa0-4cd2-aa9e-39c54b8939e2" providerId="ADAL" clId="{D32A1A24-ACE2-440B-8CC7-35F70C16A104}" dt="2024-08-12T02:25:30.365" v="30567" actId="478"/>
          <ac:picMkLst>
            <pc:docMk/>
            <pc:sldMk cId="1001411806" sldId="281"/>
            <ac:picMk id="4098" creationId="{F660BB77-A891-5125-2D08-405343F57D16}"/>
          </ac:picMkLst>
        </pc:picChg>
      </pc:sldChg>
      <pc:sldChg chg="addSp delSp modSp del mod modNotesTx">
        <pc:chgData name="Adam Shand" userId="a29e11b4-bfa0-4cd2-aa9e-39c54b8939e2" providerId="ADAL" clId="{D32A1A24-ACE2-440B-8CC7-35F70C16A104}" dt="2024-08-09T04:06:31.944" v="17513" actId="2696"/>
        <pc:sldMkLst>
          <pc:docMk/>
          <pc:sldMk cId="1194384326" sldId="282"/>
        </pc:sldMkLst>
        <pc:spChg chg="mod">
          <ac:chgData name="Adam Shand" userId="a29e11b4-bfa0-4cd2-aa9e-39c54b8939e2" providerId="ADAL" clId="{D32A1A24-ACE2-440B-8CC7-35F70C16A104}" dt="2024-08-06T03:09:19.122" v="5251" actId="20577"/>
          <ac:spMkLst>
            <pc:docMk/>
            <pc:sldMk cId="1194384326" sldId="282"/>
            <ac:spMk id="2" creationId="{4B10D57A-C7F0-7802-CB21-D123B40FD31E}"/>
          </ac:spMkLst>
        </pc:spChg>
        <pc:spChg chg="add del mod">
          <ac:chgData name="Adam Shand" userId="a29e11b4-bfa0-4cd2-aa9e-39c54b8939e2" providerId="ADAL" clId="{D32A1A24-ACE2-440B-8CC7-35F70C16A104}" dt="2024-08-06T03:00:51.073" v="4880" actId="26606"/>
          <ac:spMkLst>
            <pc:docMk/>
            <pc:sldMk cId="1194384326" sldId="282"/>
            <ac:spMk id="3" creationId="{9302CC16-E836-EACE-D252-CE9CBF1F3BBE}"/>
          </ac:spMkLst>
        </pc:spChg>
        <pc:graphicFrameChg chg="add del">
          <ac:chgData name="Adam Shand" userId="a29e11b4-bfa0-4cd2-aa9e-39c54b8939e2" providerId="ADAL" clId="{D32A1A24-ACE2-440B-8CC7-35F70C16A104}" dt="2024-08-06T03:00:47.772" v="4878" actId="26606"/>
          <ac:graphicFrameMkLst>
            <pc:docMk/>
            <pc:sldMk cId="1194384326" sldId="282"/>
            <ac:graphicFrameMk id="8" creationId="{A0A4317F-47DC-6B40-B51B-E0AC920BCCBA}"/>
          </ac:graphicFrameMkLst>
        </pc:graphicFrameChg>
        <pc:graphicFrameChg chg="add del">
          <ac:chgData name="Adam Shand" userId="a29e11b4-bfa0-4cd2-aa9e-39c54b8939e2" providerId="ADAL" clId="{D32A1A24-ACE2-440B-8CC7-35F70C16A104}" dt="2024-08-06T03:00:51.073" v="4880" actId="26606"/>
          <ac:graphicFrameMkLst>
            <pc:docMk/>
            <pc:sldMk cId="1194384326" sldId="282"/>
            <ac:graphicFrameMk id="9" creationId="{29D89393-BE67-1B3D-9903-EEA0F29A4964}"/>
          </ac:graphicFrameMkLst>
        </pc:graphicFrameChg>
        <pc:picChg chg="add mod">
          <ac:chgData name="Adam Shand" userId="a29e11b4-bfa0-4cd2-aa9e-39c54b8939e2" providerId="ADAL" clId="{D32A1A24-ACE2-440B-8CC7-35F70C16A104}" dt="2024-08-06T02:59:31.287" v="4876" actId="1076"/>
          <ac:picMkLst>
            <pc:docMk/>
            <pc:sldMk cId="1194384326" sldId="282"/>
            <ac:picMk id="6" creationId="{E44D3544-F856-E149-6A0E-AC896E4AF001}"/>
          </ac:picMkLst>
        </pc:picChg>
        <pc:picChg chg="del mod">
          <ac:chgData name="Adam Shand" userId="a29e11b4-bfa0-4cd2-aa9e-39c54b8939e2" providerId="ADAL" clId="{D32A1A24-ACE2-440B-8CC7-35F70C16A104}" dt="2024-08-06T02:59:28.049" v="4874" actId="478"/>
          <ac:picMkLst>
            <pc:docMk/>
            <pc:sldMk cId="1194384326" sldId="282"/>
            <ac:picMk id="7" creationId="{356F63C2-555D-6C7B-C5A9-72901EB7664E}"/>
          </ac:picMkLst>
        </pc:picChg>
      </pc:sldChg>
      <pc:sldChg chg="addSp delSp modSp mod modAnim modNotesTx">
        <pc:chgData name="Adam Shand" userId="a29e11b4-bfa0-4cd2-aa9e-39c54b8939e2" providerId="ADAL" clId="{D32A1A24-ACE2-440B-8CC7-35F70C16A104}" dt="2024-08-14T01:47:54.428" v="37907" actId="6549"/>
        <pc:sldMkLst>
          <pc:docMk/>
          <pc:sldMk cId="311235725" sldId="283"/>
        </pc:sldMkLst>
        <pc:spChg chg="mod">
          <ac:chgData name="Adam Shand" userId="a29e11b4-bfa0-4cd2-aa9e-39c54b8939e2" providerId="ADAL" clId="{D32A1A24-ACE2-440B-8CC7-35F70C16A104}" dt="2024-08-09T05:06:49.378" v="20376" actId="14100"/>
          <ac:spMkLst>
            <pc:docMk/>
            <pc:sldMk cId="311235725" sldId="283"/>
            <ac:spMk id="2" creationId="{4B10D57A-C7F0-7802-CB21-D123B40FD31E}"/>
          </ac:spMkLst>
        </pc:spChg>
        <pc:spChg chg="mod">
          <ac:chgData name="Adam Shand" userId="a29e11b4-bfa0-4cd2-aa9e-39c54b8939e2" providerId="ADAL" clId="{D32A1A24-ACE2-440B-8CC7-35F70C16A104}" dt="2024-08-09T04:54:09.555" v="19972" actId="14100"/>
          <ac:spMkLst>
            <pc:docMk/>
            <pc:sldMk cId="311235725" sldId="283"/>
            <ac:spMk id="3" creationId="{9302CC16-E836-EACE-D252-CE9CBF1F3BBE}"/>
          </ac:spMkLst>
        </pc:spChg>
        <pc:spChg chg="add del">
          <ac:chgData name="Adam Shand" userId="a29e11b4-bfa0-4cd2-aa9e-39c54b8939e2" providerId="ADAL" clId="{D32A1A24-ACE2-440B-8CC7-35F70C16A104}" dt="2024-08-09T04:34:42.601" v="18416" actId="478"/>
          <ac:spMkLst>
            <pc:docMk/>
            <pc:sldMk cId="311235725" sldId="283"/>
            <ac:spMk id="7" creationId="{898FBAFF-A748-BDE9-6300-D42E725BD370}"/>
          </ac:spMkLst>
        </pc:spChg>
        <pc:spChg chg="add mod">
          <ac:chgData name="Adam Shand" userId="a29e11b4-bfa0-4cd2-aa9e-39c54b8939e2" providerId="ADAL" clId="{D32A1A24-ACE2-440B-8CC7-35F70C16A104}" dt="2024-08-12T22:49:20.374" v="34992" actId="14100"/>
          <ac:spMkLst>
            <pc:docMk/>
            <pc:sldMk cId="311235725" sldId="283"/>
            <ac:spMk id="7" creationId="{E12C6018-5475-F4B9-2E60-0B98F7FFC13F}"/>
          </ac:spMkLst>
        </pc:spChg>
        <pc:spChg chg="del mod topLvl">
          <ac:chgData name="Adam Shand" userId="a29e11b4-bfa0-4cd2-aa9e-39c54b8939e2" providerId="ADAL" clId="{D32A1A24-ACE2-440B-8CC7-35F70C16A104}" dt="2024-08-13T04:41:29.935" v="37740" actId="478"/>
          <ac:spMkLst>
            <pc:docMk/>
            <pc:sldMk cId="311235725" sldId="283"/>
            <ac:spMk id="9" creationId="{09E83733-5614-8DAC-70BE-78165B8D7361}"/>
          </ac:spMkLst>
        </pc:spChg>
        <pc:spChg chg="add mod">
          <ac:chgData name="Adam Shand" userId="a29e11b4-bfa0-4cd2-aa9e-39c54b8939e2" providerId="ADAL" clId="{D32A1A24-ACE2-440B-8CC7-35F70C16A104}" dt="2024-08-09T04:34:55.560" v="18419" actId="208"/>
          <ac:spMkLst>
            <pc:docMk/>
            <pc:sldMk cId="311235725" sldId="283"/>
            <ac:spMk id="10" creationId="{EDA394F0-B92C-EA83-CFFA-A3CA765BBBBB}"/>
          </ac:spMkLst>
        </pc:spChg>
        <pc:spChg chg="add mod">
          <ac:chgData name="Adam Shand" userId="a29e11b4-bfa0-4cd2-aa9e-39c54b8939e2" providerId="ADAL" clId="{D32A1A24-ACE2-440B-8CC7-35F70C16A104}" dt="2024-08-13T04:41:17.281" v="37738" actId="1037"/>
          <ac:spMkLst>
            <pc:docMk/>
            <pc:sldMk cId="311235725" sldId="283"/>
            <ac:spMk id="11" creationId="{FDAFC53B-FFE1-0F48-F3F8-D9CB53CAAFD2}"/>
          </ac:spMkLst>
        </pc:spChg>
        <pc:spChg chg="add mod">
          <ac:chgData name="Adam Shand" userId="a29e11b4-bfa0-4cd2-aa9e-39c54b8939e2" providerId="ADAL" clId="{D32A1A24-ACE2-440B-8CC7-35F70C16A104}" dt="2024-08-12T23:06:22.461" v="34995" actId="14100"/>
          <ac:spMkLst>
            <pc:docMk/>
            <pc:sldMk cId="311235725" sldId="283"/>
            <ac:spMk id="12" creationId="{CF0B7B1C-6136-BBCA-53CA-0CD4E10C01CD}"/>
          </ac:spMkLst>
        </pc:spChg>
        <pc:spChg chg="add mod">
          <ac:chgData name="Adam Shand" userId="a29e11b4-bfa0-4cd2-aa9e-39c54b8939e2" providerId="ADAL" clId="{D32A1A24-ACE2-440B-8CC7-35F70C16A104}" dt="2024-08-12T23:06:29.978" v="34997" actId="1076"/>
          <ac:spMkLst>
            <pc:docMk/>
            <pc:sldMk cId="311235725" sldId="283"/>
            <ac:spMk id="13" creationId="{DA88E17E-4D3A-B91F-99F6-F7E04C0C65F7}"/>
          </ac:spMkLst>
        </pc:spChg>
        <pc:grpChg chg="add del mod">
          <ac:chgData name="Adam Shand" userId="a29e11b4-bfa0-4cd2-aa9e-39c54b8939e2" providerId="ADAL" clId="{D32A1A24-ACE2-440B-8CC7-35F70C16A104}" dt="2024-08-13T04:41:29.935" v="37740" actId="478"/>
          <ac:grpSpMkLst>
            <pc:docMk/>
            <pc:sldMk cId="311235725" sldId="283"/>
            <ac:grpSpMk id="6" creationId="{770C17C8-4869-D519-4823-266D9621D326}"/>
          </ac:grpSpMkLst>
        </pc:grpChg>
        <pc:picChg chg="del">
          <ac:chgData name="Adam Shand" userId="a29e11b4-bfa0-4cd2-aa9e-39c54b8939e2" providerId="ADAL" clId="{D32A1A24-ACE2-440B-8CC7-35F70C16A104}" dt="2024-08-06T03:10:54.550" v="5312" actId="478"/>
          <ac:picMkLst>
            <pc:docMk/>
            <pc:sldMk cId="311235725" sldId="283"/>
            <ac:picMk id="7" creationId="{356F63C2-555D-6C7B-C5A9-72901EB7664E}"/>
          </ac:picMkLst>
        </pc:picChg>
        <pc:picChg chg="mod topLvl">
          <ac:chgData name="Adam Shand" userId="a29e11b4-bfa0-4cd2-aa9e-39c54b8939e2" providerId="ADAL" clId="{D32A1A24-ACE2-440B-8CC7-35F70C16A104}" dt="2024-08-13T04:41:29.935" v="37740" actId="478"/>
          <ac:picMkLst>
            <pc:docMk/>
            <pc:sldMk cId="311235725" sldId="283"/>
            <ac:picMk id="8" creationId="{C7C7E3D0-113E-C4F2-1BAB-A2A37B92007F}"/>
          </ac:picMkLst>
        </pc:picChg>
      </pc:sldChg>
      <pc:sldChg chg="delSp modSp del mod modNotesTx">
        <pc:chgData name="Adam Shand" userId="a29e11b4-bfa0-4cd2-aa9e-39c54b8939e2" providerId="ADAL" clId="{D32A1A24-ACE2-440B-8CC7-35F70C16A104}" dt="2024-08-09T05:06:11.742" v="20365" actId="47"/>
        <pc:sldMkLst>
          <pc:docMk/>
          <pc:sldMk cId="2378056686" sldId="284"/>
        </pc:sldMkLst>
        <pc:spChg chg="mod">
          <ac:chgData name="Adam Shand" userId="a29e11b4-bfa0-4cd2-aa9e-39c54b8939e2" providerId="ADAL" clId="{D32A1A24-ACE2-440B-8CC7-35F70C16A104}" dt="2024-08-06T03:32:12.918" v="5734" actId="14100"/>
          <ac:spMkLst>
            <pc:docMk/>
            <pc:sldMk cId="2378056686" sldId="284"/>
            <ac:spMk id="2" creationId="{4B10D57A-C7F0-7802-CB21-D123B40FD31E}"/>
          </ac:spMkLst>
        </pc:spChg>
        <pc:spChg chg="mod">
          <ac:chgData name="Adam Shand" userId="a29e11b4-bfa0-4cd2-aa9e-39c54b8939e2" providerId="ADAL" clId="{D32A1A24-ACE2-440B-8CC7-35F70C16A104}" dt="2024-08-08T04:55:44.366" v="6015" actId="6549"/>
          <ac:spMkLst>
            <pc:docMk/>
            <pc:sldMk cId="2378056686" sldId="284"/>
            <ac:spMk id="3" creationId="{9302CC16-E836-EACE-D252-CE9CBF1F3BBE}"/>
          </ac:spMkLst>
        </pc:spChg>
        <pc:picChg chg="del">
          <ac:chgData name="Adam Shand" userId="a29e11b4-bfa0-4cd2-aa9e-39c54b8939e2" providerId="ADAL" clId="{D32A1A24-ACE2-440B-8CC7-35F70C16A104}" dt="2024-08-06T03:32:56.666" v="5760" actId="478"/>
          <ac:picMkLst>
            <pc:docMk/>
            <pc:sldMk cId="2378056686" sldId="284"/>
            <ac:picMk id="7" creationId="{356F63C2-555D-6C7B-C5A9-72901EB7664E}"/>
          </ac:picMkLst>
        </pc:picChg>
      </pc:sldChg>
      <pc:sldChg chg="modSp del mod modNotesTx">
        <pc:chgData name="Adam Shand" userId="a29e11b4-bfa0-4cd2-aa9e-39c54b8939e2" providerId="ADAL" clId="{D32A1A24-ACE2-440B-8CC7-35F70C16A104}" dt="2024-08-08T23:59:19.265" v="6693" actId="47"/>
        <pc:sldMkLst>
          <pc:docMk/>
          <pc:sldMk cId="638868242" sldId="285"/>
        </pc:sldMkLst>
        <pc:spChg chg="mod">
          <ac:chgData name="Adam Shand" userId="a29e11b4-bfa0-4cd2-aa9e-39c54b8939e2" providerId="ADAL" clId="{D32A1A24-ACE2-440B-8CC7-35F70C16A104}" dt="2024-08-06T00:25:08.818" v="845" actId="20577"/>
          <ac:spMkLst>
            <pc:docMk/>
            <pc:sldMk cId="638868242" sldId="285"/>
            <ac:spMk id="3" creationId="{92415A7B-C452-91AE-0B7B-6600E5426BCD}"/>
          </ac:spMkLst>
        </pc:spChg>
      </pc:sldChg>
      <pc:sldChg chg="addSp delSp modSp add mod ord modNotesTx">
        <pc:chgData name="Adam Shand" userId="a29e11b4-bfa0-4cd2-aa9e-39c54b8939e2" providerId="ADAL" clId="{D32A1A24-ACE2-440B-8CC7-35F70C16A104}" dt="2024-08-14T01:34:20.701" v="37809" actId="20577"/>
        <pc:sldMkLst>
          <pc:docMk/>
          <pc:sldMk cId="1296564318" sldId="286"/>
        </pc:sldMkLst>
        <pc:spChg chg="del">
          <ac:chgData name="Adam Shand" userId="a29e11b4-bfa0-4cd2-aa9e-39c54b8939e2" providerId="ADAL" clId="{D32A1A24-ACE2-440B-8CC7-35F70C16A104}" dt="2024-08-06T01:15:13.456" v="1998" actId="478"/>
          <ac:spMkLst>
            <pc:docMk/>
            <pc:sldMk cId="1296564318" sldId="286"/>
            <ac:spMk id="2" creationId="{4B10D57A-C7F0-7802-CB21-D123B40FD31E}"/>
          </ac:spMkLst>
        </pc:spChg>
        <pc:spChg chg="del mod">
          <ac:chgData name="Adam Shand" userId="a29e11b4-bfa0-4cd2-aa9e-39c54b8939e2" providerId="ADAL" clId="{D32A1A24-ACE2-440B-8CC7-35F70C16A104}" dt="2024-08-09T01:58:00.780" v="13980" actId="478"/>
          <ac:spMkLst>
            <pc:docMk/>
            <pc:sldMk cId="1296564318" sldId="286"/>
            <ac:spMk id="3" creationId="{9302CC16-E836-EACE-D252-CE9CBF1F3BBE}"/>
          </ac:spMkLst>
        </pc:spChg>
        <pc:spChg chg="add del mod">
          <ac:chgData name="Adam Shand" userId="a29e11b4-bfa0-4cd2-aa9e-39c54b8939e2" providerId="ADAL" clId="{D32A1A24-ACE2-440B-8CC7-35F70C16A104}" dt="2024-08-09T01:58:02.973" v="13981" actId="478"/>
          <ac:spMkLst>
            <pc:docMk/>
            <pc:sldMk cId="1296564318" sldId="286"/>
            <ac:spMk id="6" creationId="{282D63A0-616C-4FA8-3C2A-DFC7D3028FEA}"/>
          </ac:spMkLst>
        </pc:spChg>
        <pc:spChg chg="add del mod">
          <ac:chgData name="Adam Shand" userId="a29e11b4-bfa0-4cd2-aa9e-39c54b8939e2" providerId="ADAL" clId="{D32A1A24-ACE2-440B-8CC7-35F70C16A104}" dt="2024-08-06T01:15:14.548" v="1999" actId="478"/>
          <ac:spMkLst>
            <pc:docMk/>
            <pc:sldMk cId="1296564318" sldId="286"/>
            <ac:spMk id="14" creationId="{B4323C5E-2E9E-CD87-5920-C1B406F4F456}"/>
          </ac:spMkLst>
        </pc:spChg>
        <pc:spChg chg="add mod">
          <ac:chgData name="Adam Shand" userId="a29e11b4-bfa0-4cd2-aa9e-39c54b8939e2" providerId="ADAL" clId="{D32A1A24-ACE2-440B-8CC7-35F70C16A104}" dt="2024-08-09T01:57:57.740" v="13979" actId="20577"/>
          <ac:spMkLst>
            <pc:docMk/>
            <pc:sldMk cId="1296564318" sldId="286"/>
            <ac:spMk id="15" creationId="{AC7E8F01-B563-B40F-6CFE-A247E5774374}"/>
          </ac:spMkLst>
        </pc:spChg>
        <pc:picChg chg="add del">
          <ac:chgData name="Adam Shand" userId="a29e11b4-bfa0-4cd2-aa9e-39c54b8939e2" providerId="ADAL" clId="{D32A1A24-ACE2-440B-8CC7-35F70C16A104}" dt="2024-08-06T00:42:51.031" v="1174" actId="22"/>
          <ac:picMkLst>
            <pc:docMk/>
            <pc:sldMk cId="1296564318" sldId="286"/>
            <ac:picMk id="7" creationId="{582D62FC-45EF-FF18-DB3F-6C6CD9E2F473}"/>
          </ac:picMkLst>
        </pc:picChg>
        <pc:picChg chg="add del">
          <ac:chgData name="Adam Shand" userId="a29e11b4-bfa0-4cd2-aa9e-39c54b8939e2" providerId="ADAL" clId="{D32A1A24-ACE2-440B-8CC7-35F70C16A104}" dt="2024-08-06T00:43:01.068" v="1179" actId="478"/>
          <ac:picMkLst>
            <pc:docMk/>
            <pc:sldMk cId="1296564318" sldId="286"/>
            <ac:picMk id="8" creationId="{71A3687E-A821-1A77-0030-654C1F80BEFC}"/>
          </ac:picMkLst>
        </pc:picChg>
        <pc:picChg chg="add del mod">
          <ac:chgData name="Adam Shand" userId="a29e11b4-bfa0-4cd2-aa9e-39c54b8939e2" providerId="ADAL" clId="{D32A1A24-ACE2-440B-8CC7-35F70C16A104}" dt="2024-08-06T00:44:38.686" v="1253" actId="21"/>
          <ac:picMkLst>
            <pc:docMk/>
            <pc:sldMk cId="1296564318" sldId="286"/>
            <ac:picMk id="10" creationId="{D2BA9CB2-2538-3696-A782-69C18D147129}"/>
          </ac:picMkLst>
        </pc:picChg>
        <pc:picChg chg="add del">
          <ac:chgData name="Adam Shand" userId="a29e11b4-bfa0-4cd2-aa9e-39c54b8939e2" providerId="ADAL" clId="{D32A1A24-ACE2-440B-8CC7-35F70C16A104}" dt="2024-08-06T00:46:45.454" v="1355" actId="21"/>
          <ac:picMkLst>
            <pc:docMk/>
            <pc:sldMk cId="1296564318" sldId="286"/>
            <ac:picMk id="12" creationId="{BA12B54D-0BB3-4049-9481-DB612259A3AD}"/>
          </ac:picMkLst>
        </pc:picChg>
        <pc:picChg chg="add mod modCrop">
          <ac:chgData name="Adam Shand" userId="a29e11b4-bfa0-4cd2-aa9e-39c54b8939e2" providerId="ADAL" clId="{D32A1A24-ACE2-440B-8CC7-35F70C16A104}" dt="2024-08-12T02:49:17.810" v="32406" actId="1582"/>
          <ac:picMkLst>
            <pc:docMk/>
            <pc:sldMk cId="1296564318" sldId="286"/>
            <ac:picMk id="17" creationId="{58F94853-ED9B-901C-DB35-FD7318115A39}"/>
          </ac:picMkLst>
        </pc:picChg>
      </pc:sldChg>
      <pc:sldChg chg="add del">
        <pc:chgData name="Adam Shand" userId="a29e11b4-bfa0-4cd2-aa9e-39c54b8939e2" providerId="ADAL" clId="{D32A1A24-ACE2-440B-8CC7-35F70C16A104}" dt="2024-08-06T01:13:40.974" v="1996" actId="47"/>
        <pc:sldMkLst>
          <pc:docMk/>
          <pc:sldMk cId="2137098257" sldId="287"/>
        </pc:sldMkLst>
      </pc:sldChg>
      <pc:sldChg chg="add del">
        <pc:chgData name="Adam Shand" userId="a29e11b4-bfa0-4cd2-aa9e-39c54b8939e2" providerId="ADAL" clId="{D32A1A24-ACE2-440B-8CC7-35F70C16A104}" dt="2024-08-06T01:13:42.729" v="1997" actId="47"/>
        <pc:sldMkLst>
          <pc:docMk/>
          <pc:sldMk cId="1302524519" sldId="288"/>
        </pc:sldMkLst>
      </pc:sldChg>
      <pc:sldChg chg="addSp delSp modSp add mod modAnim modNotesTx">
        <pc:chgData name="Adam Shand" userId="a29e11b4-bfa0-4cd2-aa9e-39c54b8939e2" providerId="ADAL" clId="{D32A1A24-ACE2-440B-8CC7-35F70C16A104}" dt="2024-08-14T01:54:11.486" v="38117"/>
        <pc:sldMkLst>
          <pc:docMk/>
          <pc:sldMk cId="2621431603" sldId="289"/>
        </pc:sldMkLst>
        <pc:spChg chg="del">
          <ac:chgData name="Adam Shand" userId="a29e11b4-bfa0-4cd2-aa9e-39c54b8939e2" providerId="ADAL" clId="{D32A1A24-ACE2-440B-8CC7-35F70C16A104}" dt="2024-08-06T00:51:18.825" v="1585" actId="478"/>
          <ac:spMkLst>
            <pc:docMk/>
            <pc:sldMk cId="2621431603" sldId="289"/>
            <ac:spMk id="2" creationId="{4B10D57A-C7F0-7802-CB21-D123B40FD31E}"/>
          </ac:spMkLst>
        </pc:spChg>
        <pc:spChg chg="del mod">
          <ac:chgData name="Adam Shand" userId="a29e11b4-bfa0-4cd2-aa9e-39c54b8939e2" providerId="ADAL" clId="{D32A1A24-ACE2-440B-8CC7-35F70C16A104}" dt="2024-08-06T00:52:44.251" v="1655" actId="478"/>
          <ac:spMkLst>
            <pc:docMk/>
            <pc:sldMk cId="2621431603" sldId="289"/>
            <ac:spMk id="3" creationId="{9302CC16-E836-EACE-D252-CE9CBF1F3BBE}"/>
          </ac:spMkLst>
        </pc:spChg>
        <pc:spChg chg="add del mod">
          <ac:chgData name="Adam Shand" userId="a29e11b4-bfa0-4cd2-aa9e-39c54b8939e2" providerId="ADAL" clId="{D32A1A24-ACE2-440B-8CC7-35F70C16A104}" dt="2024-08-06T00:51:27.493" v="1588" actId="478"/>
          <ac:spMkLst>
            <pc:docMk/>
            <pc:sldMk cId="2621431603" sldId="289"/>
            <ac:spMk id="7" creationId="{8B98776D-33B2-C332-78C2-206A712DB0F9}"/>
          </ac:spMkLst>
        </pc:spChg>
        <pc:spChg chg="add del mod">
          <ac:chgData name="Adam Shand" userId="a29e11b4-bfa0-4cd2-aa9e-39c54b8939e2" providerId="ADAL" clId="{D32A1A24-ACE2-440B-8CC7-35F70C16A104}" dt="2024-08-12T01:01:45.634" v="24761" actId="478"/>
          <ac:spMkLst>
            <pc:docMk/>
            <pc:sldMk cId="2621431603" sldId="289"/>
            <ac:spMk id="9" creationId="{9D920CEA-1746-A5AB-E3D1-858EFBE3B9FD}"/>
          </ac:spMkLst>
        </pc:spChg>
        <pc:spChg chg="add del mod">
          <ac:chgData name="Adam Shand" userId="a29e11b4-bfa0-4cd2-aa9e-39c54b8939e2" providerId="ADAL" clId="{D32A1A24-ACE2-440B-8CC7-35F70C16A104}" dt="2024-08-06T02:19:45.555" v="3705" actId="478"/>
          <ac:spMkLst>
            <pc:docMk/>
            <pc:sldMk cId="2621431603" sldId="289"/>
            <ac:spMk id="9" creationId="{EC4847A5-0A27-2A25-D382-12A44B0EB99B}"/>
          </ac:spMkLst>
        </pc:spChg>
        <pc:spChg chg="add del mod">
          <ac:chgData name="Adam Shand" userId="a29e11b4-bfa0-4cd2-aa9e-39c54b8939e2" providerId="ADAL" clId="{D32A1A24-ACE2-440B-8CC7-35F70C16A104}" dt="2024-08-06T00:53:40.122" v="1751" actId="478"/>
          <ac:spMkLst>
            <pc:docMk/>
            <pc:sldMk cId="2621431603" sldId="289"/>
            <ac:spMk id="11" creationId="{2CDD3EDF-7DED-8ADB-70E3-E79EBB8C0B99}"/>
          </ac:spMkLst>
        </pc:spChg>
        <pc:spChg chg="add del mod">
          <ac:chgData name="Adam Shand" userId="a29e11b4-bfa0-4cd2-aa9e-39c54b8939e2" providerId="ADAL" clId="{D32A1A24-ACE2-440B-8CC7-35F70C16A104}" dt="2024-08-06T00:52:47.879" v="1656" actId="478"/>
          <ac:spMkLst>
            <pc:docMk/>
            <pc:sldMk cId="2621431603" sldId="289"/>
            <ac:spMk id="13" creationId="{6D8115C6-5D37-AB8C-8A34-1AB9CB4647F6}"/>
          </ac:spMkLst>
        </pc:spChg>
        <pc:spChg chg="add del mod">
          <ac:chgData name="Adam Shand" userId="a29e11b4-bfa0-4cd2-aa9e-39c54b8939e2" providerId="ADAL" clId="{D32A1A24-ACE2-440B-8CC7-35F70C16A104}" dt="2024-08-12T01:01:42.887" v="24760" actId="478"/>
          <ac:spMkLst>
            <pc:docMk/>
            <pc:sldMk cId="2621431603" sldId="289"/>
            <ac:spMk id="14" creationId="{D92ED6E3-A7F9-0F3A-85C9-46BF352837EC}"/>
          </ac:spMkLst>
        </pc:spChg>
        <pc:spChg chg="add mod">
          <ac:chgData name="Adam Shand" userId="a29e11b4-bfa0-4cd2-aa9e-39c54b8939e2" providerId="ADAL" clId="{D32A1A24-ACE2-440B-8CC7-35F70C16A104}" dt="2024-08-06T00:53:51.952" v="1753"/>
          <ac:spMkLst>
            <pc:docMk/>
            <pc:sldMk cId="2621431603" sldId="289"/>
            <ac:spMk id="15" creationId="{1BF51B0E-E8D1-305D-D70D-4B60D84C7EC5}"/>
          </ac:spMkLst>
        </pc:spChg>
        <pc:spChg chg="add mod">
          <ac:chgData name="Adam Shand" userId="a29e11b4-bfa0-4cd2-aa9e-39c54b8939e2" providerId="ADAL" clId="{D32A1A24-ACE2-440B-8CC7-35F70C16A104}" dt="2024-08-09T01:51:42.830" v="13409" actId="20577"/>
          <ac:spMkLst>
            <pc:docMk/>
            <pc:sldMk cId="2621431603" sldId="289"/>
            <ac:spMk id="16" creationId="{AA62850A-BA11-2A56-3332-51428338DBFB}"/>
          </ac:spMkLst>
        </pc:spChg>
        <pc:spChg chg="add mod">
          <ac:chgData name="Adam Shand" userId="a29e11b4-bfa0-4cd2-aa9e-39c54b8939e2" providerId="ADAL" clId="{D32A1A24-ACE2-440B-8CC7-35F70C16A104}" dt="2024-08-12T01:12:04.398" v="25045" actId="1076"/>
          <ac:spMkLst>
            <pc:docMk/>
            <pc:sldMk cId="2621431603" sldId="289"/>
            <ac:spMk id="21" creationId="{9C2813C8-D0C8-58CB-B812-9500F7515BE7}"/>
          </ac:spMkLst>
        </pc:spChg>
        <pc:graphicFrameChg chg="add mod">
          <ac:chgData name="Adam Shand" userId="a29e11b4-bfa0-4cd2-aa9e-39c54b8939e2" providerId="ADAL" clId="{D32A1A24-ACE2-440B-8CC7-35F70C16A104}" dt="2024-08-12T01:02:36.427" v="24768"/>
          <ac:graphicFrameMkLst>
            <pc:docMk/>
            <pc:sldMk cId="2621431603" sldId="289"/>
            <ac:graphicFrameMk id="11" creationId="{459E3F6E-ECE5-FD4B-8F55-AB62A559474B}"/>
          </ac:graphicFrameMkLst>
        </pc:graphicFrameChg>
        <pc:graphicFrameChg chg="add mod">
          <ac:chgData name="Adam Shand" userId="a29e11b4-bfa0-4cd2-aa9e-39c54b8939e2" providerId="ADAL" clId="{D32A1A24-ACE2-440B-8CC7-35F70C16A104}" dt="2024-08-12T01:03:17.869" v="24778" actId="1076"/>
          <ac:graphicFrameMkLst>
            <pc:docMk/>
            <pc:sldMk cId="2621431603" sldId="289"/>
            <ac:graphicFrameMk id="13" creationId="{08B51E97-2D55-80BB-C2DC-8B853D2B483E}"/>
          </ac:graphicFrameMkLst>
        </pc:graphicFrameChg>
        <pc:graphicFrameChg chg="add mod modGraphic">
          <ac:chgData name="Adam Shand" userId="a29e11b4-bfa0-4cd2-aa9e-39c54b8939e2" providerId="ADAL" clId="{D32A1A24-ACE2-440B-8CC7-35F70C16A104}" dt="2024-08-12T02:49:47.963" v="32413" actId="572"/>
          <ac:graphicFrameMkLst>
            <pc:docMk/>
            <pc:sldMk cId="2621431603" sldId="289"/>
            <ac:graphicFrameMk id="15" creationId="{B4887831-7D16-7AD4-5EC3-78B170C362BC}"/>
          </ac:graphicFrameMkLst>
        </pc:graphicFrameChg>
        <pc:graphicFrameChg chg="add del mod modGraphic">
          <ac:chgData name="Adam Shand" userId="a29e11b4-bfa0-4cd2-aa9e-39c54b8939e2" providerId="ADAL" clId="{D32A1A24-ACE2-440B-8CC7-35F70C16A104}" dt="2024-08-12T01:09:05.941" v="24944" actId="478"/>
          <ac:graphicFrameMkLst>
            <pc:docMk/>
            <pc:sldMk cId="2621431603" sldId="289"/>
            <ac:graphicFrameMk id="20" creationId="{2928C32B-3268-3B30-FF96-AB8C044AFA98}"/>
          </ac:graphicFrameMkLst>
        </pc:graphicFrameChg>
        <pc:picChg chg="add mod">
          <ac:chgData name="Adam Shand" userId="a29e11b4-bfa0-4cd2-aa9e-39c54b8939e2" providerId="ADAL" clId="{D32A1A24-ACE2-440B-8CC7-35F70C16A104}" dt="2024-08-12T02:49:34.763" v="32410" actId="1582"/>
          <ac:picMkLst>
            <pc:docMk/>
            <pc:sldMk cId="2621431603" sldId="289"/>
            <ac:picMk id="3" creationId="{3FBBA638-A3DE-C0D0-CF17-2D73C98B1A35}"/>
          </ac:picMkLst>
        </pc:picChg>
        <pc:picChg chg="add mod">
          <ac:chgData name="Adam Shand" userId="a29e11b4-bfa0-4cd2-aa9e-39c54b8939e2" providerId="ADAL" clId="{D32A1A24-ACE2-440B-8CC7-35F70C16A104}" dt="2024-08-12T02:49:34.763" v="32410" actId="1582"/>
          <ac:picMkLst>
            <pc:docMk/>
            <pc:sldMk cId="2621431603" sldId="289"/>
            <ac:picMk id="7" creationId="{E79EC17F-5633-34E3-D508-659B6355EBFD}"/>
          </ac:picMkLst>
        </pc:picChg>
        <pc:picChg chg="del">
          <ac:chgData name="Adam Shand" userId="a29e11b4-bfa0-4cd2-aa9e-39c54b8939e2" providerId="ADAL" clId="{D32A1A24-ACE2-440B-8CC7-35F70C16A104}" dt="2024-08-06T00:44:40.416" v="1254" actId="478"/>
          <ac:picMkLst>
            <pc:docMk/>
            <pc:sldMk cId="2621431603" sldId="289"/>
            <ac:picMk id="8" creationId="{71A3687E-A821-1A77-0030-654C1F80BEFC}"/>
          </ac:picMkLst>
        </pc:picChg>
        <pc:picChg chg="add del mod">
          <ac:chgData name="Adam Shand" userId="a29e11b4-bfa0-4cd2-aa9e-39c54b8939e2" providerId="ADAL" clId="{D32A1A24-ACE2-440B-8CC7-35F70C16A104}" dt="2024-08-12T01:00:02.681" v="24567" actId="478"/>
          <ac:picMkLst>
            <pc:docMk/>
            <pc:sldMk cId="2621431603" sldId="289"/>
            <ac:picMk id="10" creationId="{D2BA9CB2-2538-3696-A782-69C18D147129}"/>
          </ac:picMkLst>
        </pc:picChg>
        <pc:picChg chg="add del mod">
          <ac:chgData name="Adam Shand" userId="a29e11b4-bfa0-4cd2-aa9e-39c54b8939e2" providerId="ADAL" clId="{D32A1A24-ACE2-440B-8CC7-35F70C16A104}" dt="2024-08-12T01:02:51.597" v="24773" actId="478"/>
          <ac:picMkLst>
            <pc:docMk/>
            <pc:sldMk cId="2621431603" sldId="289"/>
            <ac:picMk id="12" creationId="{DB689CE7-4467-A6E9-A265-4803DB17A685}"/>
          </ac:picMkLst>
        </pc:picChg>
        <pc:cxnChg chg="add mod">
          <ac:chgData name="Adam Shand" userId="a29e11b4-bfa0-4cd2-aa9e-39c54b8939e2" providerId="ADAL" clId="{D32A1A24-ACE2-440B-8CC7-35F70C16A104}" dt="2024-08-12T01:05:30.238" v="24808" actId="1076"/>
          <ac:cxnSpMkLst>
            <pc:docMk/>
            <pc:sldMk cId="2621431603" sldId="289"/>
            <ac:cxnSpMk id="17" creationId="{3D306FE9-ADFC-6171-B428-8A8E040FA084}"/>
          </ac:cxnSpMkLst>
        </pc:cxnChg>
        <pc:cxnChg chg="add mod">
          <ac:chgData name="Adam Shand" userId="a29e11b4-bfa0-4cd2-aa9e-39c54b8939e2" providerId="ADAL" clId="{D32A1A24-ACE2-440B-8CC7-35F70C16A104}" dt="2024-08-12T01:05:40.024" v="24811" actId="1076"/>
          <ac:cxnSpMkLst>
            <pc:docMk/>
            <pc:sldMk cId="2621431603" sldId="289"/>
            <ac:cxnSpMk id="19" creationId="{8948A327-2E40-E666-BCB9-67B1B8F4AC90}"/>
          </ac:cxnSpMkLst>
        </pc:cxnChg>
      </pc:sldChg>
      <pc:sldChg chg="addSp delSp modSp add mod modNotesTx">
        <pc:chgData name="Adam Shand" userId="a29e11b4-bfa0-4cd2-aa9e-39c54b8939e2" providerId="ADAL" clId="{D32A1A24-ACE2-440B-8CC7-35F70C16A104}" dt="2024-08-14T01:37:59.497" v="37831" actId="20577"/>
        <pc:sldMkLst>
          <pc:docMk/>
          <pc:sldMk cId="1711650156" sldId="290"/>
        </pc:sldMkLst>
        <pc:spChg chg="del">
          <ac:chgData name="Adam Shand" userId="a29e11b4-bfa0-4cd2-aa9e-39c54b8939e2" providerId="ADAL" clId="{D32A1A24-ACE2-440B-8CC7-35F70C16A104}" dt="2024-08-06T00:54:04.603" v="1755" actId="478"/>
          <ac:spMkLst>
            <pc:docMk/>
            <pc:sldMk cId="1711650156" sldId="290"/>
            <ac:spMk id="2" creationId="{4B10D57A-C7F0-7802-CB21-D123B40FD31E}"/>
          </ac:spMkLst>
        </pc:spChg>
        <pc:spChg chg="add del mod">
          <ac:chgData name="Adam Shand" userId="a29e11b4-bfa0-4cd2-aa9e-39c54b8939e2" providerId="ADAL" clId="{D32A1A24-ACE2-440B-8CC7-35F70C16A104}" dt="2024-08-09T01:51:50.376" v="13412" actId="478"/>
          <ac:spMkLst>
            <pc:docMk/>
            <pc:sldMk cId="1711650156" sldId="290"/>
            <ac:spMk id="3" creationId="{5141DD0E-F6AB-7FA9-C1CD-0A47D68D75C4}"/>
          </ac:spMkLst>
        </pc:spChg>
        <pc:spChg chg="del mod">
          <ac:chgData name="Adam Shand" userId="a29e11b4-bfa0-4cd2-aa9e-39c54b8939e2" providerId="ADAL" clId="{D32A1A24-ACE2-440B-8CC7-35F70C16A104}" dt="2024-08-06T00:54:33.288" v="1808" actId="478"/>
          <ac:spMkLst>
            <pc:docMk/>
            <pc:sldMk cId="1711650156" sldId="290"/>
            <ac:spMk id="3" creationId="{9302CC16-E836-EACE-D252-CE9CBF1F3BBE}"/>
          </ac:spMkLst>
        </pc:spChg>
        <pc:spChg chg="add del mod">
          <ac:chgData name="Adam Shand" userId="a29e11b4-bfa0-4cd2-aa9e-39c54b8939e2" providerId="ADAL" clId="{D32A1A24-ACE2-440B-8CC7-35F70C16A104}" dt="2024-08-09T01:51:38.581" v="13402" actId="478"/>
          <ac:spMkLst>
            <pc:docMk/>
            <pc:sldMk cId="1711650156" sldId="290"/>
            <ac:spMk id="6" creationId="{35B4CF04-B29F-50D8-7ADD-CEC204F72F00}"/>
          </ac:spMkLst>
        </pc:spChg>
        <pc:spChg chg="add mod">
          <ac:chgData name="Adam Shand" userId="a29e11b4-bfa0-4cd2-aa9e-39c54b8939e2" providerId="ADAL" clId="{D32A1A24-ACE2-440B-8CC7-35F70C16A104}" dt="2024-08-09T01:51:55.067" v="13420" actId="20577"/>
          <ac:spMkLst>
            <pc:docMk/>
            <pc:sldMk cId="1711650156" sldId="290"/>
            <ac:spMk id="7" creationId="{5595E83E-1A8C-E064-E87E-4EA7B5CAECBD}"/>
          </ac:spMkLst>
        </pc:spChg>
        <pc:spChg chg="add del mod">
          <ac:chgData name="Adam Shand" userId="a29e11b4-bfa0-4cd2-aa9e-39c54b8939e2" providerId="ADAL" clId="{D32A1A24-ACE2-440B-8CC7-35F70C16A104}" dt="2024-08-06T00:54:05.964" v="1756" actId="478"/>
          <ac:spMkLst>
            <pc:docMk/>
            <pc:sldMk cId="1711650156" sldId="290"/>
            <ac:spMk id="8" creationId="{CE702D75-7704-B55E-8997-C7532078B8D2}"/>
          </ac:spMkLst>
        </pc:spChg>
        <pc:spChg chg="add del mod">
          <ac:chgData name="Adam Shand" userId="a29e11b4-bfa0-4cd2-aa9e-39c54b8939e2" providerId="ADAL" clId="{D32A1A24-ACE2-440B-8CC7-35F70C16A104}" dt="2024-08-06T02:19:52.364" v="3707" actId="478"/>
          <ac:spMkLst>
            <pc:docMk/>
            <pc:sldMk cId="1711650156" sldId="290"/>
            <ac:spMk id="9" creationId="{3775F536-C045-509C-E97B-8A46F09CDA63}"/>
          </ac:spMkLst>
        </pc:spChg>
        <pc:spChg chg="add del mod">
          <ac:chgData name="Adam Shand" userId="a29e11b4-bfa0-4cd2-aa9e-39c54b8939e2" providerId="ADAL" clId="{D32A1A24-ACE2-440B-8CC7-35F70C16A104}" dt="2024-08-06T00:54:36.554" v="1809" actId="478"/>
          <ac:spMkLst>
            <pc:docMk/>
            <pc:sldMk cId="1711650156" sldId="290"/>
            <ac:spMk id="13" creationId="{0289B928-1D7B-65EA-8FCD-1323BBCAD7DA}"/>
          </ac:spMkLst>
        </pc:spChg>
        <pc:spChg chg="add del mod">
          <ac:chgData name="Adam Shand" userId="a29e11b4-bfa0-4cd2-aa9e-39c54b8939e2" providerId="ADAL" clId="{D32A1A24-ACE2-440B-8CC7-35F70C16A104}" dt="2024-08-09T01:51:48.215" v="13410" actId="478"/>
          <ac:spMkLst>
            <pc:docMk/>
            <pc:sldMk cId="1711650156" sldId="290"/>
            <ac:spMk id="14" creationId="{88575516-9BAF-6C54-753F-07784DAE1AC7}"/>
          </ac:spMkLst>
        </pc:spChg>
        <pc:picChg chg="del">
          <ac:chgData name="Adam Shand" userId="a29e11b4-bfa0-4cd2-aa9e-39c54b8939e2" providerId="ADAL" clId="{D32A1A24-ACE2-440B-8CC7-35F70C16A104}" dt="2024-08-06T00:46:43.359" v="1354" actId="478"/>
          <ac:picMkLst>
            <pc:docMk/>
            <pc:sldMk cId="1711650156" sldId="290"/>
            <ac:picMk id="10" creationId="{D2BA9CB2-2538-3696-A782-69C18D147129}"/>
          </ac:picMkLst>
        </pc:picChg>
        <pc:picChg chg="add mod modCrop">
          <ac:chgData name="Adam Shand" userId="a29e11b4-bfa0-4cd2-aa9e-39c54b8939e2" providerId="ADAL" clId="{D32A1A24-ACE2-440B-8CC7-35F70C16A104}" dt="2024-08-12T02:49:59.861" v="32415" actId="1582"/>
          <ac:picMkLst>
            <pc:docMk/>
            <pc:sldMk cId="1711650156" sldId="290"/>
            <ac:picMk id="12" creationId="{BA12B54D-0BB3-4049-9481-DB612259A3AD}"/>
          </ac:picMkLst>
        </pc:picChg>
      </pc:sldChg>
      <pc:sldChg chg="addSp delSp modSp add mod modNotesTx">
        <pc:chgData name="Adam Shand" userId="a29e11b4-bfa0-4cd2-aa9e-39c54b8939e2" providerId="ADAL" clId="{D32A1A24-ACE2-440B-8CC7-35F70C16A104}" dt="2024-08-14T01:36:09.512" v="37817" actId="6549"/>
        <pc:sldMkLst>
          <pc:docMk/>
          <pc:sldMk cId="373725587" sldId="291"/>
        </pc:sldMkLst>
        <pc:spChg chg="del">
          <ac:chgData name="Adam Shand" userId="a29e11b4-bfa0-4cd2-aa9e-39c54b8939e2" providerId="ADAL" clId="{D32A1A24-ACE2-440B-8CC7-35F70C16A104}" dt="2024-08-06T00:51:11.642" v="1583" actId="478"/>
          <ac:spMkLst>
            <pc:docMk/>
            <pc:sldMk cId="373725587" sldId="291"/>
            <ac:spMk id="2" creationId="{4B10D57A-C7F0-7802-CB21-D123B40FD31E}"/>
          </ac:spMkLst>
        </pc:spChg>
        <pc:spChg chg="mod">
          <ac:chgData name="Adam Shand" userId="a29e11b4-bfa0-4cd2-aa9e-39c54b8939e2" providerId="ADAL" clId="{D32A1A24-ACE2-440B-8CC7-35F70C16A104}" dt="2024-08-09T01:51:25.014" v="13401" actId="1076"/>
          <ac:spMkLst>
            <pc:docMk/>
            <pc:sldMk cId="373725587" sldId="291"/>
            <ac:spMk id="3" creationId="{9302CC16-E836-EACE-D252-CE9CBF1F3BBE}"/>
          </ac:spMkLst>
        </pc:spChg>
        <pc:spChg chg="add del mod">
          <ac:chgData name="Adam Shand" userId="a29e11b4-bfa0-4cd2-aa9e-39c54b8939e2" providerId="ADAL" clId="{D32A1A24-ACE2-440B-8CC7-35F70C16A104}" dt="2024-08-06T00:51:24.680" v="1587" actId="478"/>
          <ac:spMkLst>
            <pc:docMk/>
            <pc:sldMk cId="373725587" sldId="291"/>
            <ac:spMk id="7" creationId="{BB7D5DFE-A051-AB62-6093-9E44AF2F6FEF}"/>
          </ac:spMkLst>
        </pc:spChg>
        <pc:spChg chg="add del mod">
          <ac:chgData name="Adam Shand" userId="a29e11b4-bfa0-4cd2-aa9e-39c54b8939e2" providerId="ADAL" clId="{D32A1A24-ACE2-440B-8CC7-35F70C16A104}" dt="2024-08-06T02:19:41.791" v="3703" actId="478"/>
          <ac:spMkLst>
            <pc:docMk/>
            <pc:sldMk cId="373725587" sldId="291"/>
            <ac:spMk id="9" creationId="{3D2CC1F7-6D06-8514-9D25-669EE6D48F59}"/>
          </ac:spMkLst>
        </pc:spChg>
        <pc:spChg chg="add mod">
          <ac:chgData name="Adam Shand" userId="a29e11b4-bfa0-4cd2-aa9e-39c54b8939e2" providerId="ADAL" clId="{D32A1A24-ACE2-440B-8CC7-35F70C16A104}" dt="2024-08-09T01:42:31.941" v="12034" actId="1076"/>
          <ac:spMkLst>
            <pc:docMk/>
            <pc:sldMk cId="373725587" sldId="291"/>
            <ac:spMk id="10" creationId="{5DF7732F-A1FE-5F2C-8801-0BFDCBCA5AAD}"/>
          </ac:spMkLst>
        </pc:spChg>
        <pc:picChg chg="mod modCrop">
          <ac:chgData name="Adam Shand" userId="a29e11b4-bfa0-4cd2-aa9e-39c54b8939e2" providerId="ADAL" clId="{D32A1A24-ACE2-440B-8CC7-35F70C16A104}" dt="2024-08-12T02:49:25.283" v="32408" actId="1582"/>
          <ac:picMkLst>
            <pc:docMk/>
            <pc:sldMk cId="373725587" sldId="291"/>
            <ac:picMk id="8" creationId="{71A3687E-A821-1A77-0030-654C1F80BEFC}"/>
          </ac:picMkLst>
        </pc:picChg>
      </pc:sldChg>
      <pc:sldChg chg="addSp delSp modSp add mod delAnim modAnim modNotesTx">
        <pc:chgData name="Adam Shand" userId="a29e11b4-bfa0-4cd2-aa9e-39c54b8939e2" providerId="ADAL" clId="{D32A1A24-ACE2-440B-8CC7-35F70C16A104}" dt="2024-08-12T02:50:09.404" v="32417" actId="1582"/>
        <pc:sldMkLst>
          <pc:docMk/>
          <pc:sldMk cId="842386598" sldId="292"/>
        </pc:sldMkLst>
        <pc:spChg chg="ord">
          <ac:chgData name="Adam Shand" userId="a29e11b4-bfa0-4cd2-aa9e-39c54b8939e2" providerId="ADAL" clId="{D32A1A24-ACE2-440B-8CC7-35F70C16A104}" dt="2024-08-06T01:01:49.727" v="1928" actId="167"/>
          <ac:spMkLst>
            <pc:docMk/>
            <pc:sldMk cId="842386598" sldId="292"/>
            <ac:spMk id="5" creationId="{D37A2C6C-BB4B-6AD4-4116-4CB82530DFB4}"/>
          </ac:spMkLst>
        </pc:spChg>
        <pc:spChg chg="del mod">
          <ac:chgData name="Adam Shand" userId="a29e11b4-bfa0-4cd2-aa9e-39c54b8939e2" providerId="ADAL" clId="{D32A1A24-ACE2-440B-8CC7-35F70C16A104}" dt="2024-08-12T01:24:20.245" v="26030" actId="478"/>
          <ac:spMkLst>
            <pc:docMk/>
            <pc:sldMk cId="842386598" sldId="292"/>
            <ac:spMk id="6" creationId="{35B4CF04-B29F-50D8-7ADD-CEC204F72F00}"/>
          </ac:spMkLst>
        </pc:spChg>
        <pc:spChg chg="mod">
          <ac:chgData name="Adam Shand" userId="a29e11b4-bfa0-4cd2-aa9e-39c54b8939e2" providerId="ADAL" clId="{D32A1A24-ACE2-440B-8CC7-35F70C16A104}" dt="2024-08-09T01:53:16.956" v="13610" actId="20577"/>
          <ac:spMkLst>
            <pc:docMk/>
            <pc:sldMk cId="842386598" sldId="292"/>
            <ac:spMk id="9" creationId="{3775F536-C045-509C-E97B-8A46F09CDA63}"/>
          </ac:spMkLst>
        </pc:spChg>
        <pc:grpChg chg="add mod">
          <ac:chgData name="Adam Shand" userId="a29e11b4-bfa0-4cd2-aa9e-39c54b8939e2" providerId="ADAL" clId="{D32A1A24-ACE2-440B-8CC7-35F70C16A104}" dt="2024-08-12T01:35:54.404" v="26370" actId="1076"/>
          <ac:grpSpMkLst>
            <pc:docMk/>
            <pc:sldMk cId="842386598" sldId="292"/>
            <ac:grpSpMk id="10" creationId="{BD985DB7-218D-E3BF-ABEC-49FCCB30F576}"/>
          </ac:grpSpMkLst>
        </pc:grpChg>
        <pc:picChg chg="add mod">
          <ac:chgData name="Adam Shand" userId="a29e11b4-bfa0-4cd2-aa9e-39c54b8939e2" providerId="ADAL" clId="{D32A1A24-ACE2-440B-8CC7-35F70C16A104}" dt="2024-08-12T02:50:09.404" v="32417" actId="1582"/>
          <ac:picMkLst>
            <pc:docMk/>
            <pc:sldMk cId="842386598" sldId="292"/>
            <ac:picMk id="3" creationId="{2E55FAEF-FBDF-D301-C1EF-FC7B8DCF46AB}"/>
          </ac:picMkLst>
        </pc:picChg>
        <pc:picChg chg="add mod modCrop">
          <ac:chgData name="Adam Shand" userId="a29e11b4-bfa0-4cd2-aa9e-39c54b8939e2" providerId="ADAL" clId="{D32A1A24-ACE2-440B-8CC7-35F70C16A104}" dt="2024-08-12T02:50:09.404" v="32417" actId="1582"/>
          <ac:picMkLst>
            <pc:docMk/>
            <pc:sldMk cId="842386598" sldId="292"/>
            <ac:picMk id="7" creationId="{8583DAD8-A6A4-831E-95CD-3EF4551FE968}"/>
          </ac:picMkLst>
        </pc:picChg>
        <pc:picChg chg="add del mod">
          <ac:chgData name="Adam Shand" userId="a29e11b4-bfa0-4cd2-aa9e-39c54b8939e2" providerId="ADAL" clId="{D32A1A24-ACE2-440B-8CC7-35F70C16A104}" dt="2024-08-12T01:24:17.041" v="26028" actId="478"/>
          <ac:picMkLst>
            <pc:docMk/>
            <pc:sldMk cId="842386598" sldId="292"/>
            <ac:picMk id="8" creationId="{7D69E59C-EA69-5898-BAD5-DB72865B317D}"/>
          </ac:picMkLst>
        </pc:picChg>
        <pc:picChg chg="add del mod">
          <ac:chgData name="Adam Shand" userId="a29e11b4-bfa0-4cd2-aa9e-39c54b8939e2" providerId="ADAL" clId="{D32A1A24-ACE2-440B-8CC7-35F70C16A104}" dt="2024-08-12T01:24:15.565" v="26027" actId="478"/>
          <ac:picMkLst>
            <pc:docMk/>
            <pc:sldMk cId="842386598" sldId="292"/>
            <ac:picMk id="11" creationId="{40A49218-22E9-9ABA-1450-4F890ECD9BED}"/>
          </ac:picMkLst>
        </pc:picChg>
        <pc:picChg chg="del">
          <ac:chgData name="Adam Shand" userId="a29e11b4-bfa0-4cd2-aa9e-39c54b8939e2" providerId="ADAL" clId="{D32A1A24-ACE2-440B-8CC7-35F70C16A104}" dt="2024-08-06T00:56:26.979" v="1863" actId="478"/>
          <ac:picMkLst>
            <pc:docMk/>
            <pc:sldMk cId="842386598" sldId="292"/>
            <ac:picMk id="12" creationId="{BA12B54D-0BB3-4049-9481-DB612259A3AD}"/>
          </ac:picMkLst>
        </pc:picChg>
        <pc:picChg chg="add del mod">
          <ac:chgData name="Adam Shand" userId="a29e11b4-bfa0-4cd2-aa9e-39c54b8939e2" providerId="ADAL" clId="{D32A1A24-ACE2-440B-8CC7-35F70C16A104}" dt="2024-08-12T01:24:14.895" v="26026" actId="478"/>
          <ac:picMkLst>
            <pc:docMk/>
            <pc:sldMk cId="842386598" sldId="292"/>
            <ac:picMk id="14" creationId="{FD6568CB-2774-EA34-F15C-2828D777370E}"/>
          </ac:picMkLst>
        </pc:picChg>
        <pc:picChg chg="add del mod">
          <ac:chgData name="Adam Shand" userId="a29e11b4-bfa0-4cd2-aa9e-39c54b8939e2" providerId="ADAL" clId="{D32A1A24-ACE2-440B-8CC7-35F70C16A104}" dt="2024-08-12T01:24:18.174" v="26029" actId="478"/>
          <ac:picMkLst>
            <pc:docMk/>
            <pc:sldMk cId="842386598" sldId="292"/>
            <ac:picMk id="16" creationId="{B863258C-BC98-E39C-E6B4-3A7AD85D1C9B}"/>
          </ac:picMkLst>
        </pc:picChg>
        <pc:picChg chg="add del mod ord">
          <ac:chgData name="Adam Shand" userId="a29e11b4-bfa0-4cd2-aa9e-39c54b8939e2" providerId="ADAL" clId="{D32A1A24-ACE2-440B-8CC7-35F70C16A104}" dt="2024-08-12T01:24:14.285" v="26025" actId="478"/>
          <ac:picMkLst>
            <pc:docMk/>
            <pc:sldMk cId="842386598" sldId="292"/>
            <ac:picMk id="18" creationId="{ABB923C3-F11A-16E4-91EE-4C51CB7C6C73}"/>
          </ac:picMkLst>
        </pc:picChg>
        <pc:picChg chg="add del mod">
          <ac:chgData name="Adam Shand" userId="a29e11b4-bfa0-4cd2-aa9e-39c54b8939e2" providerId="ADAL" clId="{D32A1A24-ACE2-440B-8CC7-35F70C16A104}" dt="2024-08-12T01:24:13.351" v="26024" actId="478"/>
          <ac:picMkLst>
            <pc:docMk/>
            <pc:sldMk cId="842386598" sldId="292"/>
            <ac:picMk id="20" creationId="{39334477-C2C0-527D-7FA4-3E924439368A}"/>
          </ac:picMkLst>
        </pc:picChg>
      </pc:sldChg>
      <pc:sldChg chg="modSp add del mod ord">
        <pc:chgData name="Adam Shand" userId="a29e11b4-bfa0-4cd2-aa9e-39c54b8939e2" providerId="ADAL" clId="{D32A1A24-ACE2-440B-8CC7-35F70C16A104}" dt="2024-08-06T03:18:45.874" v="5335" actId="47"/>
        <pc:sldMkLst>
          <pc:docMk/>
          <pc:sldMk cId="394189636" sldId="293"/>
        </pc:sldMkLst>
        <pc:spChg chg="mod">
          <ac:chgData name="Adam Shand" userId="a29e11b4-bfa0-4cd2-aa9e-39c54b8939e2" providerId="ADAL" clId="{D32A1A24-ACE2-440B-8CC7-35F70C16A104}" dt="2024-08-06T01:24:49.609" v="2483" actId="20577"/>
          <ac:spMkLst>
            <pc:docMk/>
            <pc:sldMk cId="394189636" sldId="293"/>
            <ac:spMk id="2" creationId="{4B10D57A-C7F0-7802-CB21-D123B40FD31E}"/>
          </ac:spMkLst>
        </pc:spChg>
        <pc:spChg chg="mod">
          <ac:chgData name="Adam Shand" userId="a29e11b4-bfa0-4cd2-aa9e-39c54b8939e2" providerId="ADAL" clId="{D32A1A24-ACE2-440B-8CC7-35F70C16A104}" dt="2024-08-06T02:10:10.783" v="3256" actId="20577"/>
          <ac:spMkLst>
            <pc:docMk/>
            <pc:sldMk cId="394189636" sldId="293"/>
            <ac:spMk id="3" creationId="{9302CC16-E836-EACE-D252-CE9CBF1F3BBE}"/>
          </ac:spMkLst>
        </pc:spChg>
      </pc:sldChg>
      <pc:sldChg chg="add del">
        <pc:chgData name="Adam Shand" userId="a29e11b4-bfa0-4cd2-aa9e-39c54b8939e2" providerId="ADAL" clId="{D32A1A24-ACE2-440B-8CC7-35F70C16A104}" dt="2024-08-06T01:09:41.772" v="1993"/>
        <pc:sldMkLst>
          <pc:docMk/>
          <pc:sldMk cId="3413477459" sldId="293"/>
        </pc:sldMkLst>
      </pc:sldChg>
      <pc:sldChg chg="addSp delSp modSp add mod modNotesTx">
        <pc:chgData name="Adam Shand" userId="a29e11b4-bfa0-4cd2-aa9e-39c54b8939e2" providerId="ADAL" clId="{D32A1A24-ACE2-440B-8CC7-35F70C16A104}" dt="2024-08-14T01:45:23.445" v="37884" actId="6549"/>
        <pc:sldMkLst>
          <pc:docMk/>
          <pc:sldMk cId="370227562" sldId="294"/>
        </pc:sldMkLst>
        <pc:spChg chg="mod">
          <ac:chgData name="Adam Shand" userId="a29e11b4-bfa0-4cd2-aa9e-39c54b8939e2" providerId="ADAL" clId="{D32A1A24-ACE2-440B-8CC7-35F70C16A104}" dt="2024-08-09T03:57:53.438" v="16470" actId="27636"/>
          <ac:spMkLst>
            <pc:docMk/>
            <pc:sldMk cId="370227562" sldId="294"/>
            <ac:spMk id="3" creationId="{9302CC16-E836-EACE-D252-CE9CBF1F3BBE}"/>
          </ac:spMkLst>
        </pc:spChg>
        <pc:picChg chg="add mod">
          <ac:chgData name="Adam Shand" userId="a29e11b4-bfa0-4cd2-aa9e-39c54b8939e2" providerId="ADAL" clId="{D32A1A24-ACE2-440B-8CC7-35F70C16A104}" dt="2024-08-12T03:21:13.850" v="33263" actId="1582"/>
          <ac:picMkLst>
            <pc:docMk/>
            <pc:sldMk cId="370227562" sldId="294"/>
            <ac:picMk id="6" creationId="{F0C0DCF0-2EB7-0F9A-D2FE-0ACEB42BA393}"/>
          </ac:picMkLst>
        </pc:picChg>
        <pc:picChg chg="add del mod">
          <ac:chgData name="Adam Shand" userId="a29e11b4-bfa0-4cd2-aa9e-39c54b8939e2" providerId="ADAL" clId="{D32A1A24-ACE2-440B-8CC7-35F70C16A104}" dt="2024-08-06T01:53:59.009" v="3208" actId="478"/>
          <ac:picMkLst>
            <pc:docMk/>
            <pc:sldMk cId="370227562" sldId="294"/>
            <ac:picMk id="8" creationId="{374C35C2-E0E3-078A-0223-C69364DA548D}"/>
          </ac:picMkLst>
        </pc:picChg>
        <pc:picChg chg="del">
          <ac:chgData name="Adam Shand" userId="a29e11b4-bfa0-4cd2-aa9e-39c54b8939e2" providerId="ADAL" clId="{D32A1A24-ACE2-440B-8CC7-35F70C16A104}" dt="2024-08-06T01:52:55.483" v="3185" actId="478"/>
          <ac:picMkLst>
            <pc:docMk/>
            <pc:sldMk cId="370227562" sldId="294"/>
            <ac:picMk id="11" creationId="{99994C54-3DDD-163D-13EE-29B6840C8961}"/>
          </ac:picMkLst>
        </pc:picChg>
        <pc:picChg chg="add del mod">
          <ac:chgData name="Adam Shand" userId="a29e11b4-bfa0-4cd2-aa9e-39c54b8939e2" providerId="ADAL" clId="{D32A1A24-ACE2-440B-8CC7-35F70C16A104}" dt="2024-08-06T01:53:57.552" v="3207" actId="478"/>
          <ac:picMkLst>
            <pc:docMk/>
            <pc:sldMk cId="370227562" sldId="294"/>
            <ac:picMk id="12" creationId="{EDE09357-24B2-2ECE-2D05-503150213D55}"/>
          </ac:picMkLst>
        </pc:picChg>
      </pc:sldChg>
      <pc:sldChg chg="addSp delSp modSp add mod ord modAnim modNotesTx">
        <pc:chgData name="Adam Shand" userId="a29e11b4-bfa0-4cd2-aa9e-39c54b8939e2" providerId="ADAL" clId="{D32A1A24-ACE2-440B-8CC7-35F70C16A104}" dt="2024-08-14T01:54:57.960" v="38122"/>
        <pc:sldMkLst>
          <pc:docMk/>
          <pc:sldMk cId="1151099599" sldId="295"/>
        </pc:sldMkLst>
        <pc:spChg chg="add mod">
          <ac:chgData name="Adam Shand" userId="a29e11b4-bfa0-4cd2-aa9e-39c54b8939e2" providerId="ADAL" clId="{D32A1A24-ACE2-440B-8CC7-35F70C16A104}" dt="2024-08-09T03:58:09.729" v="16479" actId="20577"/>
          <ac:spMkLst>
            <pc:docMk/>
            <pc:sldMk cId="1151099599" sldId="295"/>
            <ac:spMk id="2" creationId="{8D39BFFE-D8B2-C041-3E47-6A9AAC22ABEB}"/>
          </ac:spMkLst>
        </pc:spChg>
        <pc:spChg chg="mod">
          <ac:chgData name="Adam Shand" userId="a29e11b4-bfa0-4cd2-aa9e-39c54b8939e2" providerId="ADAL" clId="{D32A1A24-ACE2-440B-8CC7-35F70C16A104}" dt="2024-08-09T03:49:53.522" v="15651" actId="14100"/>
          <ac:spMkLst>
            <pc:docMk/>
            <pc:sldMk cId="1151099599" sldId="295"/>
            <ac:spMk id="3" creationId="{9302CC16-E836-EACE-D252-CE9CBF1F3BBE}"/>
          </ac:spMkLst>
        </pc:spChg>
        <pc:spChg chg="del">
          <ac:chgData name="Adam Shand" userId="a29e11b4-bfa0-4cd2-aa9e-39c54b8939e2" providerId="ADAL" clId="{D32A1A24-ACE2-440B-8CC7-35F70C16A104}" dt="2024-08-09T03:45:32.268" v="15320" actId="478"/>
          <ac:spMkLst>
            <pc:docMk/>
            <pc:sldMk cId="1151099599" sldId="295"/>
            <ac:spMk id="9" creationId="{D93F6674-A74A-0B87-CA01-3DD7A9A6DE3F}"/>
          </ac:spMkLst>
        </pc:spChg>
        <pc:grpChg chg="add mod">
          <ac:chgData name="Adam Shand" userId="a29e11b4-bfa0-4cd2-aa9e-39c54b8939e2" providerId="ADAL" clId="{D32A1A24-ACE2-440B-8CC7-35F70C16A104}" dt="2024-08-12T02:33:45.395" v="31671" actId="164"/>
          <ac:grpSpMkLst>
            <pc:docMk/>
            <pc:sldMk cId="1151099599" sldId="295"/>
            <ac:grpSpMk id="6" creationId="{F35AEB30-57D8-807A-EB19-C51CE183938C}"/>
          </ac:grpSpMkLst>
        </pc:grpChg>
        <pc:picChg chg="del">
          <ac:chgData name="Adam Shand" userId="a29e11b4-bfa0-4cd2-aa9e-39c54b8939e2" providerId="ADAL" clId="{D32A1A24-ACE2-440B-8CC7-35F70C16A104}" dt="2024-08-06T01:54:01.813" v="3209" actId="478"/>
          <ac:picMkLst>
            <pc:docMk/>
            <pc:sldMk cId="1151099599" sldId="295"/>
            <ac:picMk id="6" creationId="{F0C0DCF0-2EB7-0F9A-D2FE-0ACEB42BA393}"/>
          </ac:picMkLst>
        </pc:picChg>
        <pc:picChg chg="mod ord modCrop">
          <ac:chgData name="Adam Shand" userId="a29e11b4-bfa0-4cd2-aa9e-39c54b8939e2" providerId="ADAL" clId="{D32A1A24-ACE2-440B-8CC7-35F70C16A104}" dt="2024-08-12T02:51:45.155" v="32435" actId="1582"/>
          <ac:picMkLst>
            <pc:docMk/>
            <pc:sldMk cId="1151099599" sldId="295"/>
            <ac:picMk id="8" creationId="{374C35C2-E0E3-078A-0223-C69364DA548D}"/>
          </ac:picMkLst>
        </pc:picChg>
        <pc:picChg chg="mod">
          <ac:chgData name="Adam Shand" userId="a29e11b4-bfa0-4cd2-aa9e-39c54b8939e2" providerId="ADAL" clId="{D32A1A24-ACE2-440B-8CC7-35F70C16A104}" dt="2024-08-12T02:51:38.030" v="32433" actId="1582"/>
          <ac:picMkLst>
            <pc:docMk/>
            <pc:sldMk cId="1151099599" sldId="295"/>
            <ac:picMk id="12" creationId="{EDE09357-24B2-2ECE-2D05-503150213D55}"/>
          </ac:picMkLst>
        </pc:picChg>
        <pc:cxnChg chg="add mod">
          <ac:chgData name="Adam Shand" userId="a29e11b4-bfa0-4cd2-aa9e-39c54b8939e2" providerId="ADAL" clId="{D32A1A24-ACE2-440B-8CC7-35F70C16A104}" dt="2024-08-12T02:51:54.919" v="32436" actId="208"/>
          <ac:cxnSpMkLst>
            <pc:docMk/>
            <pc:sldMk cId="1151099599" sldId="295"/>
            <ac:cxnSpMk id="7" creationId="{D26B0F63-C178-0D77-47FE-2EBB75FA5459}"/>
          </ac:cxnSpMkLst>
        </pc:cxnChg>
        <pc:cxnChg chg="add mod">
          <ac:chgData name="Adam Shand" userId="a29e11b4-bfa0-4cd2-aa9e-39c54b8939e2" providerId="ADAL" clId="{D32A1A24-ACE2-440B-8CC7-35F70C16A104}" dt="2024-08-12T02:51:54.919" v="32436" actId="208"/>
          <ac:cxnSpMkLst>
            <pc:docMk/>
            <pc:sldMk cId="1151099599" sldId="295"/>
            <ac:cxnSpMk id="14" creationId="{C1685944-0D30-BF94-D4F1-03E825DAD61E}"/>
          </ac:cxnSpMkLst>
        </pc:cxnChg>
      </pc:sldChg>
      <pc:sldChg chg="addSp delSp modSp add mod ord modNotesTx">
        <pc:chgData name="Adam Shand" userId="a29e11b4-bfa0-4cd2-aa9e-39c54b8939e2" providerId="ADAL" clId="{D32A1A24-ACE2-440B-8CC7-35F70C16A104}" dt="2024-08-13T00:27:37.859" v="37459" actId="20577"/>
        <pc:sldMkLst>
          <pc:docMk/>
          <pc:sldMk cId="1233464358" sldId="296"/>
        </pc:sldMkLst>
        <pc:spChg chg="del mod">
          <ac:chgData name="Adam Shand" userId="a29e11b4-bfa0-4cd2-aa9e-39c54b8939e2" providerId="ADAL" clId="{D32A1A24-ACE2-440B-8CC7-35F70C16A104}" dt="2024-08-09T05:05:59.516" v="20361" actId="478"/>
          <ac:spMkLst>
            <pc:docMk/>
            <pc:sldMk cId="1233464358" sldId="296"/>
            <ac:spMk id="3" creationId="{9302CC16-E836-EACE-D252-CE9CBF1F3BBE}"/>
          </ac:spMkLst>
        </pc:spChg>
        <pc:spChg chg="add del mod">
          <ac:chgData name="Adam Shand" userId="a29e11b4-bfa0-4cd2-aa9e-39c54b8939e2" providerId="ADAL" clId="{D32A1A24-ACE2-440B-8CC7-35F70C16A104}" dt="2024-08-09T05:06:02.322" v="20362" actId="478"/>
          <ac:spMkLst>
            <pc:docMk/>
            <pc:sldMk cId="1233464358" sldId="296"/>
            <ac:spMk id="6" creationId="{FDE6C971-060E-73B3-093C-F6EE1224F86F}"/>
          </ac:spMkLst>
        </pc:spChg>
        <pc:spChg chg="del">
          <ac:chgData name="Adam Shand" userId="a29e11b4-bfa0-4cd2-aa9e-39c54b8939e2" providerId="ADAL" clId="{D32A1A24-ACE2-440B-8CC7-35F70C16A104}" dt="2024-08-09T05:13:43.955" v="21003" actId="478"/>
          <ac:spMkLst>
            <pc:docMk/>
            <pc:sldMk cId="1233464358" sldId="296"/>
            <ac:spMk id="9" creationId="{D93F6674-A74A-0B87-CA01-3DD7A9A6DE3F}"/>
          </ac:spMkLst>
        </pc:spChg>
        <pc:picChg chg="del">
          <ac:chgData name="Adam Shand" userId="a29e11b4-bfa0-4cd2-aa9e-39c54b8939e2" providerId="ADAL" clId="{D32A1A24-ACE2-440B-8CC7-35F70C16A104}" dt="2024-08-06T01:56:09.914" v="3223" actId="478"/>
          <ac:picMkLst>
            <pc:docMk/>
            <pc:sldMk cId="1233464358" sldId="296"/>
            <ac:picMk id="6" creationId="{F0C0DCF0-2EB7-0F9A-D2FE-0ACEB42BA393}"/>
          </ac:picMkLst>
        </pc:picChg>
        <pc:picChg chg="add del mod ord modCrop">
          <ac:chgData name="Adam Shand" userId="a29e11b4-bfa0-4cd2-aa9e-39c54b8939e2" providerId="ADAL" clId="{D32A1A24-ACE2-440B-8CC7-35F70C16A104}" dt="2024-08-12T23:49:00.821" v="36893" actId="1582"/>
          <ac:picMkLst>
            <pc:docMk/>
            <pc:sldMk cId="1233464358" sldId="296"/>
            <ac:picMk id="7" creationId="{E7071B01-48FC-CD23-53FD-A45EDD899C39}"/>
          </ac:picMkLst>
        </pc:picChg>
        <pc:picChg chg="add del mod">
          <ac:chgData name="Adam Shand" userId="a29e11b4-bfa0-4cd2-aa9e-39c54b8939e2" providerId="ADAL" clId="{D32A1A24-ACE2-440B-8CC7-35F70C16A104}" dt="2024-08-09T05:07:31.355" v="20401" actId="478"/>
          <ac:picMkLst>
            <pc:docMk/>
            <pc:sldMk cId="1233464358" sldId="296"/>
            <ac:picMk id="10" creationId="{FB07FD6B-B3B1-E6F3-B983-61DC5E9E3A08}"/>
          </ac:picMkLst>
        </pc:picChg>
        <pc:picChg chg="add mod ord">
          <ac:chgData name="Adam Shand" userId="a29e11b4-bfa0-4cd2-aa9e-39c54b8939e2" providerId="ADAL" clId="{D32A1A24-ACE2-440B-8CC7-35F70C16A104}" dt="2024-08-12T23:49:00.821" v="36893" actId="1582"/>
          <ac:picMkLst>
            <pc:docMk/>
            <pc:sldMk cId="1233464358" sldId="296"/>
            <ac:picMk id="11" creationId="{EF0EE4B9-26F0-8A6E-6FAB-7A892C7CE055}"/>
          </ac:picMkLst>
        </pc:picChg>
        <pc:picChg chg="add del mod">
          <ac:chgData name="Adam Shand" userId="a29e11b4-bfa0-4cd2-aa9e-39c54b8939e2" providerId="ADAL" clId="{D32A1A24-ACE2-440B-8CC7-35F70C16A104}" dt="2024-08-09T05:07:29.911" v="20399" actId="478"/>
          <ac:picMkLst>
            <pc:docMk/>
            <pc:sldMk cId="1233464358" sldId="296"/>
            <ac:picMk id="12" creationId="{94B2BBE3-7234-F137-B90B-240E7CCDFE95}"/>
          </ac:picMkLst>
        </pc:picChg>
        <pc:picChg chg="add del mod">
          <ac:chgData name="Adam Shand" userId="a29e11b4-bfa0-4cd2-aa9e-39c54b8939e2" providerId="ADAL" clId="{D32A1A24-ACE2-440B-8CC7-35F70C16A104}" dt="2024-08-09T05:07:30.692" v="20400" actId="478"/>
          <ac:picMkLst>
            <pc:docMk/>
            <pc:sldMk cId="1233464358" sldId="296"/>
            <ac:picMk id="13" creationId="{C53DB44D-01EF-12E4-680A-0CB1198B9C68}"/>
          </ac:picMkLst>
        </pc:picChg>
      </pc:sldChg>
      <pc:sldChg chg="modSp add del mod ord">
        <pc:chgData name="Adam Shand" userId="a29e11b4-bfa0-4cd2-aa9e-39c54b8939e2" providerId="ADAL" clId="{D32A1A24-ACE2-440B-8CC7-35F70C16A104}" dt="2024-08-06T03:18:43.862" v="5334" actId="47"/>
        <pc:sldMkLst>
          <pc:docMk/>
          <pc:sldMk cId="896981289" sldId="297"/>
        </pc:sldMkLst>
        <pc:spChg chg="mod">
          <ac:chgData name="Adam Shand" userId="a29e11b4-bfa0-4cd2-aa9e-39c54b8939e2" providerId="ADAL" clId="{D32A1A24-ACE2-440B-8CC7-35F70C16A104}" dt="2024-08-06T02:36:44.651" v="3871" actId="33524"/>
          <ac:spMkLst>
            <pc:docMk/>
            <pc:sldMk cId="896981289" sldId="297"/>
            <ac:spMk id="3" creationId="{9302CC16-E836-EACE-D252-CE9CBF1F3BBE}"/>
          </ac:spMkLst>
        </pc:spChg>
      </pc:sldChg>
      <pc:sldChg chg="addSp delSp modSp add mod ord delAnim modAnim modNotesTx">
        <pc:chgData name="Adam Shand" userId="a29e11b4-bfa0-4cd2-aa9e-39c54b8939e2" providerId="ADAL" clId="{D32A1A24-ACE2-440B-8CC7-35F70C16A104}" dt="2024-08-14T01:46:25.241" v="37906" actId="20577"/>
        <pc:sldMkLst>
          <pc:docMk/>
          <pc:sldMk cId="2983831451" sldId="298"/>
        </pc:sldMkLst>
        <pc:spChg chg="mod">
          <ac:chgData name="Adam Shand" userId="a29e11b4-bfa0-4cd2-aa9e-39c54b8939e2" providerId="ADAL" clId="{D32A1A24-ACE2-440B-8CC7-35F70C16A104}" dt="2024-08-12T22:38:33.213" v="34509" actId="1076"/>
          <ac:spMkLst>
            <pc:docMk/>
            <pc:sldMk cId="2983831451" sldId="298"/>
            <ac:spMk id="2" creationId="{4B10D57A-C7F0-7802-CB21-D123B40FD31E}"/>
          </ac:spMkLst>
        </pc:spChg>
        <pc:spChg chg="del mod">
          <ac:chgData name="Adam Shand" userId="a29e11b4-bfa0-4cd2-aa9e-39c54b8939e2" providerId="ADAL" clId="{D32A1A24-ACE2-440B-8CC7-35F70C16A104}" dt="2024-08-12T22:15:30.161" v="33358" actId="478"/>
          <ac:spMkLst>
            <pc:docMk/>
            <pc:sldMk cId="2983831451" sldId="298"/>
            <ac:spMk id="3" creationId="{9302CC16-E836-EACE-D252-CE9CBF1F3BBE}"/>
          </ac:spMkLst>
        </pc:spChg>
        <pc:spChg chg="add del mod">
          <ac:chgData name="Adam Shand" userId="a29e11b4-bfa0-4cd2-aa9e-39c54b8939e2" providerId="ADAL" clId="{D32A1A24-ACE2-440B-8CC7-35F70C16A104}" dt="2024-08-12T22:26:43.157" v="34234" actId="478"/>
          <ac:spMkLst>
            <pc:docMk/>
            <pc:sldMk cId="2983831451" sldId="298"/>
            <ac:spMk id="6" creationId="{FB56D931-0D76-DFA8-9200-50C288EFCA9F}"/>
          </ac:spMkLst>
        </pc:spChg>
        <pc:spChg chg="add del mod">
          <ac:chgData name="Adam Shand" userId="a29e11b4-bfa0-4cd2-aa9e-39c54b8939e2" providerId="ADAL" clId="{D32A1A24-ACE2-440B-8CC7-35F70C16A104}" dt="2024-08-12T22:16:20.576" v="33359" actId="478"/>
          <ac:spMkLst>
            <pc:docMk/>
            <pc:sldMk cId="2983831451" sldId="298"/>
            <ac:spMk id="8" creationId="{B70E2377-71D3-B919-F23E-DEBA4721687F}"/>
          </ac:spMkLst>
        </pc:spChg>
        <pc:spChg chg="add mod">
          <ac:chgData name="Adam Shand" userId="a29e11b4-bfa0-4cd2-aa9e-39c54b8939e2" providerId="ADAL" clId="{D32A1A24-ACE2-440B-8CC7-35F70C16A104}" dt="2024-08-12T22:36:56.617" v="34455" actId="1076"/>
          <ac:spMkLst>
            <pc:docMk/>
            <pc:sldMk cId="2983831451" sldId="298"/>
            <ac:spMk id="10" creationId="{EDD47233-AC73-091F-5DD8-C7B596F6A994}"/>
          </ac:spMkLst>
        </pc:spChg>
        <pc:picChg chg="del">
          <ac:chgData name="Adam Shand" userId="a29e11b4-bfa0-4cd2-aa9e-39c54b8939e2" providerId="ADAL" clId="{D32A1A24-ACE2-440B-8CC7-35F70C16A104}" dt="2024-08-09T04:28:38.520" v="18072" actId="478"/>
          <ac:picMkLst>
            <pc:docMk/>
            <pc:sldMk cId="2983831451" sldId="298"/>
            <ac:picMk id="7" creationId="{356F63C2-555D-6C7B-C5A9-72901EB7664E}"/>
          </ac:picMkLst>
        </pc:picChg>
        <pc:picChg chg="add mod">
          <ac:chgData name="Adam Shand" userId="a29e11b4-bfa0-4cd2-aa9e-39c54b8939e2" providerId="ADAL" clId="{D32A1A24-ACE2-440B-8CC7-35F70C16A104}" dt="2024-08-12T22:36:53.176" v="34454" actId="1076"/>
          <ac:picMkLst>
            <pc:docMk/>
            <pc:sldMk cId="2983831451" sldId="298"/>
            <ac:picMk id="9" creationId="{E7336829-BA70-A8FA-8B98-4277439F2C7C}"/>
          </ac:picMkLst>
        </pc:picChg>
        <pc:picChg chg="add del mod">
          <ac:chgData name="Adam Shand" userId="a29e11b4-bfa0-4cd2-aa9e-39c54b8939e2" providerId="ADAL" clId="{D32A1A24-ACE2-440B-8CC7-35F70C16A104}" dt="2024-08-12T22:26:28.147" v="34228" actId="478"/>
          <ac:picMkLst>
            <pc:docMk/>
            <pc:sldMk cId="2983831451" sldId="298"/>
            <ac:picMk id="1026" creationId="{8A435CBA-CF18-0003-52DF-39B434473483}"/>
          </ac:picMkLst>
        </pc:picChg>
      </pc:sldChg>
      <pc:sldChg chg="addSp delSp modSp add mod modAnim modNotesTx">
        <pc:chgData name="Adam Shand" userId="a29e11b4-bfa0-4cd2-aa9e-39c54b8939e2" providerId="ADAL" clId="{D32A1A24-ACE2-440B-8CC7-35F70C16A104}" dt="2024-08-14T01:55:23.388" v="38125"/>
        <pc:sldMkLst>
          <pc:docMk/>
          <pc:sldMk cId="532854618" sldId="299"/>
        </pc:sldMkLst>
        <pc:spChg chg="del">
          <ac:chgData name="Adam Shand" userId="a29e11b4-bfa0-4cd2-aa9e-39c54b8939e2" providerId="ADAL" clId="{D32A1A24-ACE2-440B-8CC7-35F70C16A104}" dt="2024-08-06T03:29:24.126" v="5380" actId="478"/>
          <ac:spMkLst>
            <pc:docMk/>
            <pc:sldMk cId="532854618" sldId="299"/>
            <ac:spMk id="2" creationId="{4B10D57A-C7F0-7802-CB21-D123B40FD31E}"/>
          </ac:spMkLst>
        </pc:spChg>
        <pc:spChg chg="mod">
          <ac:chgData name="Adam Shand" userId="a29e11b4-bfa0-4cd2-aa9e-39c54b8939e2" providerId="ADAL" clId="{D32A1A24-ACE2-440B-8CC7-35F70C16A104}" dt="2024-08-06T02:54:18.384" v="4550" actId="20577"/>
          <ac:spMkLst>
            <pc:docMk/>
            <pc:sldMk cId="532854618" sldId="299"/>
            <ac:spMk id="3" creationId="{9302CC16-E836-EACE-D252-CE9CBF1F3BBE}"/>
          </ac:spMkLst>
        </pc:spChg>
        <pc:spChg chg="add del mod">
          <ac:chgData name="Adam Shand" userId="a29e11b4-bfa0-4cd2-aa9e-39c54b8939e2" providerId="ADAL" clId="{D32A1A24-ACE2-440B-8CC7-35F70C16A104}" dt="2024-08-09T04:43:55.210" v="19438" actId="26606"/>
          <ac:spMkLst>
            <pc:docMk/>
            <pc:sldMk cId="532854618" sldId="299"/>
            <ac:spMk id="6" creationId="{752FFA13-32B8-E251-3674-99FE916EE1A4}"/>
          </ac:spMkLst>
        </pc:spChg>
        <pc:spChg chg="mod">
          <ac:chgData name="Adam Shand" userId="a29e11b4-bfa0-4cd2-aa9e-39c54b8939e2" providerId="ADAL" clId="{D32A1A24-ACE2-440B-8CC7-35F70C16A104}" dt="2024-08-09T04:41:43.512" v="19263"/>
          <ac:spMkLst>
            <pc:docMk/>
            <pc:sldMk cId="532854618" sldId="299"/>
            <ac:spMk id="9" creationId="{95E7DA64-3335-A18F-17E6-980BAD763EE5}"/>
          </ac:spMkLst>
        </pc:spChg>
        <pc:spChg chg="add del mod">
          <ac:chgData name="Adam Shand" userId="a29e11b4-bfa0-4cd2-aa9e-39c54b8939e2" providerId="ADAL" clId="{D32A1A24-ACE2-440B-8CC7-35F70C16A104}" dt="2024-08-06T03:29:25.758" v="5381" actId="478"/>
          <ac:spMkLst>
            <pc:docMk/>
            <pc:sldMk cId="532854618" sldId="299"/>
            <ac:spMk id="9" creationId="{D6C38625-94CB-2D12-2816-665929E57EEE}"/>
          </ac:spMkLst>
        </pc:spChg>
        <pc:spChg chg="add del mod">
          <ac:chgData name="Adam Shand" userId="a29e11b4-bfa0-4cd2-aa9e-39c54b8939e2" providerId="ADAL" clId="{D32A1A24-ACE2-440B-8CC7-35F70C16A104}" dt="2024-08-09T05:06:58.857" v="20377" actId="478"/>
          <ac:spMkLst>
            <pc:docMk/>
            <pc:sldMk cId="532854618" sldId="299"/>
            <ac:spMk id="10" creationId="{0FAF166A-0E37-1DC7-6B55-E90FD5F16386}"/>
          </ac:spMkLst>
        </pc:spChg>
        <pc:spChg chg="add mod">
          <ac:chgData name="Adam Shand" userId="a29e11b4-bfa0-4cd2-aa9e-39c54b8939e2" providerId="ADAL" clId="{D32A1A24-ACE2-440B-8CC7-35F70C16A104}" dt="2024-08-09T04:51:40.183" v="19656" actId="208"/>
          <ac:spMkLst>
            <pc:docMk/>
            <pc:sldMk cId="532854618" sldId="299"/>
            <ac:spMk id="11" creationId="{06D09FCF-8BB4-6D0B-0D42-2128B6FFE62E}"/>
          </ac:spMkLst>
        </pc:spChg>
        <pc:spChg chg="add mod">
          <ac:chgData name="Adam Shand" userId="a29e11b4-bfa0-4cd2-aa9e-39c54b8939e2" providerId="ADAL" clId="{D32A1A24-ACE2-440B-8CC7-35F70C16A104}" dt="2024-08-09T04:51:15.945" v="19652" actId="208"/>
          <ac:spMkLst>
            <pc:docMk/>
            <pc:sldMk cId="532854618" sldId="299"/>
            <ac:spMk id="13" creationId="{08071A01-27BA-182C-61BB-539DF8EB6320}"/>
          </ac:spMkLst>
        </pc:spChg>
        <pc:spChg chg="add del mod">
          <ac:chgData name="Adam Shand" userId="a29e11b4-bfa0-4cd2-aa9e-39c54b8939e2" providerId="ADAL" clId="{D32A1A24-ACE2-440B-8CC7-35F70C16A104}" dt="2024-08-09T04:51:54.289" v="19659" actId="208"/>
          <ac:spMkLst>
            <pc:docMk/>
            <pc:sldMk cId="532854618" sldId="299"/>
            <ac:spMk id="14" creationId="{7FCB72A6-F546-CCE5-89C1-ABBA6927C4DE}"/>
          </ac:spMkLst>
        </pc:spChg>
        <pc:spChg chg="add mod">
          <ac:chgData name="Adam Shand" userId="a29e11b4-bfa0-4cd2-aa9e-39c54b8939e2" providerId="ADAL" clId="{D32A1A24-ACE2-440B-8CC7-35F70C16A104}" dt="2024-08-09T04:49:11.783" v="19619" actId="20577"/>
          <ac:spMkLst>
            <pc:docMk/>
            <pc:sldMk cId="532854618" sldId="299"/>
            <ac:spMk id="21" creationId="{6DC64B1D-D62E-23E1-3348-96BD83DA2D29}"/>
          </ac:spMkLst>
        </pc:spChg>
        <pc:spChg chg="add del mod">
          <ac:chgData name="Adam Shand" userId="a29e11b4-bfa0-4cd2-aa9e-39c54b8939e2" providerId="ADAL" clId="{D32A1A24-ACE2-440B-8CC7-35F70C16A104}" dt="2024-08-09T05:07:02.375" v="20378" actId="478"/>
          <ac:spMkLst>
            <pc:docMk/>
            <pc:sldMk cId="532854618" sldId="299"/>
            <ac:spMk id="23" creationId="{9117C1C2-0771-DEB6-6890-771E77C49486}"/>
          </ac:spMkLst>
        </pc:spChg>
        <pc:spChg chg="add mod">
          <ac:chgData name="Adam Shand" userId="a29e11b4-bfa0-4cd2-aa9e-39c54b8939e2" providerId="ADAL" clId="{D32A1A24-ACE2-440B-8CC7-35F70C16A104}" dt="2024-08-09T05:07:06.561" v="20390" actId="20577"/>
          <ac:spMkLst>
            <pc:docMk/>
            <pc:sldMk cId="532854618" sldId="299"/>
            <ac:spMk id="24" creationId="{6A315A0F-AB5F-18F6-0708-1A80A1EED005}"/>
          </ac:spMkLst>
        </pc:spChg>
        <pc:grpChg chg="add del mod">
          <ac:chgData name="Adam Shand" userId="a29e11b4-bfa0-4cd2-aa9e-39c54b8939e2" providerId="ADAL" clId="{D32A1A24-ACE2-440B-8CC7-35F70C16A104}" dt="2024-08-09T04:43:23.790" v="19435" actId="478"/>
          <ac:grpSpMkLst>
            <pc:docMk/>
            <pc:sldMk cId="532854618" sldId="299"/>
            <ac:grpSpMk id="2" creationId="{8644AC29-6A6A-0347-A225-24A54829FE38}"/>
          </ac:grpSpMkLst>
        </pc:grpChg>
        <pc:graphicFrameChg chg="add del mod">
          <ac:chgData name="Adam Shand" userId="a29e11b4-bfa0-4cd2-aa9e-39c54b8939e2" providerId="ADAL" clId="{D32A1A24-ACE2-440B-8CC7-35F70C16A104}" dt="2024-08-09T04:49:59.387" v="19637" actId="478"/>
          <ac:graphicFrameMkLst>
            <pc:docMk/>
            <pc:sldMk cId="532854618" sldId="299"/>
            <ac:graphicFrameMk id="12" creationId="{0A5CC86C-187C-94FF-A7DE-623947EE5A28}"/>
          </ac:graphicFrameMkLst>
        </pc:graphicFrameChg>
        <pc:picChg chg="del">
          <ac:chgData name="Adam Shand" userId="a29e11b4-bfa0-4cd2-aa9e-39c54b8939e2" providerId="ADAL" clId="{D32A1A24-ACE2-440B-8CC7-35F70C16A104}" dt="2024-08-09T04:41:42.992" v="19262" actId="478"/>
          <ac:picMkLst>
            <pc:docMk/>
            <pc:sldMk cId="532854618" sldId="299"/>
            <ac:picMk id="7" creationId="{356F63C2-555D-6C7B-C5A9-72901EB7664E}"/>
          </ac:picMkLst>
        </pc:picChg>
        <pc:picChg chg="mod">
          <ac:chgData name="Adam Shand" userId="a29e11b4-bfa0-4cd2-aa9e-39c54b8939e2" providerId="ADAL" clId="{D32A1A24-ACE2-440B-8CC7-35F70C16A104}" dt="2024-08-09T04:41:43.512" v="19263"/>
          <ac:picMkLst>
            <pc:docMk/>
            <pc:sldMk cId="532854618" sldId="299"/>
            <ac:picMk id="8" creationId="{554EB7E4-6B80-3756-E956-98E78881A4DC}"/>
          </ac:picMkLst>
        </pc:picChg>
        <pc:picChg chg="add mod">
          <ac:chgData name="Adam Shand" userId="a29e11b4-bfa0-4cd2-aa9e-39c54b8939e2" providerId="ADAL" clId="{D32A1A24-ACE2-440B-8CC7-35F70C16A104}" dt="2024-08-09T04:52:13.260" v="19663" actId="207"/>
          <ac:picMkLst>
            <pc:docMk/>
            <pc:sldMk cId="532854618" sldId="299"/>
            <ac:picMk id="16" creationId="{390FA4F6-DD81-7CA3-3A78-F952E407E090}"/>
          </ac:picMkLst>
        </pc:picChg>
        <pc:picChg chg="add mod">
          <ac:chgData name="Adam Shand" userId="a29e11b4-bfa0-4cd2-aa9e-39c54b8939e2" providerId="ADAL" clId="{D32A1A24-ACE2-440B-8CC7-35F70C16A104}" dt="2024-08-09T04:52:06.124" v="19661" actId="207"/>
          <ac:picMkLst>
            <pc:docMk/>
            <pc:sldMk cId="532854618" sldId="299"/>
            <ac:picMk id="18" creationId="{86747759-3B2E-2D87-48D3-18212E1E7126}"/>
          </ac:picMkLst>
        </pc:picChg>
        <pc:picChg chg="add mod">
          <ac:chgData name="Adam Shand" userId="a29e11b4-bfa0-4cd2-aa9e-39c54b8939e2" providerId="ADAL" clId="{D32A1A24-ACE2-440B-8CC7-35F70C16A104}" dt="2024-08-09T04:52:20.544" v="19665" actId="207"/>
          <ac:picMkLst>
            <pc:docMk/>
            <pc:sldMk cId="532854618" sldId="299"/>
            <ac:picMk id="20" creationId="{D464C1E3-E76F-AED4-5213-F65990971ACD}"/>
          </ac:picMkLst>
        </pc:picChg>
      </pc:sldChg>
      <pc:sldChg chg="add del">
        <pc:chgData name="Adam Shand" userId="a29e11b4-bfa0-4cd2-aa9e-39c54b8939e2" providerId="ADAL" clId="{D32A1A24-ACE2-440B-8CC7-35F70C16A104}" dt="2024-08-06T02:43:29.328" v="4130" actId="47"/>
        <pc:sldMkLst>
          <pc:docMk/>
          <pc:sldMk cId="2983379378" sldId="299"/>
        </pc:sldMkLst>
      </pc:sldChg>
      <pc:sldChg chg="addSp delSp modSp add mod modNotesTx">
        <pc:chgData name="Adam Shand" userId="a29e11b4-bfa0-4cd2-aa9e-39c54b8939e2" providerId="ADAL" clId="{D32A1A24-ACE2-440B-8CC7-35F70C16A104}" dt="2024-08-09T05:32:49.539" v="21607" actId="20577"/>
        <pc:sldMkLst>
          <pc:docMk/>
          <pc:sldMk cId="1245904370" sldId="300"/>
        </pc:sldMkLst>
        <pc:spChg chg="mod">
          <ac:chgData name="Adam Shand" userId="a29e11b4-bfa0-4cd2-aa9e-39c54b8939e2" providerId="ADAL" clId="{D32A1A24-ACE2-440B-8CC7-35F70C16A104}" dt="2024-08-06T03:34:46.187" v="5849" actId="20577"/>
          <ac:spMkLst>
            <pc:docMk/>
            <pc:sldMk cId="1245904370" sldId="300"/>
            <ac:spMk id="2" creationId="{87037DDA-7B29-7FF3-9B46-E78CED493404}"/>
          </ac:spMkLst>
        </pc:spChg>
        <pc:spChg chg="mod">
          <ac:chgData name="Adam Shand" userId="a29e11b4-bfa0-4cd2-aa9e-39c54b8939e2" providerId="ADAL" clId="{D32A1A24-ACE2-440B-8CC7-35F70C16A104}" dt="2024-08-08T23:52:12.763" v="6391" actId="1036"/>
          <ac:spMkLst>
            <pc:docMk/>
            <pc:sldMk cId="1245904370" sldId="300"/>
            <ac:spMk id="3" creationId="{69DA11DC-2942-4315-0DD4-A3158DC2E035}"/>
          </ac:spMkLst>
        </pc:spChg>
        <pc:spChg chg="add mod">
          <ac:chgData name="Adam Shand" userId="a29e11b4-bfa0-4cd2-aa9e-39c54b8939e2" providerId="ADAL" clId="{D32A1A24-ACE2-440B-8CC7-35F70C16A104}" dt="2024-08-08T23:52:00.813" v="6387" actId="1076"/>
          <ac:spMkLst>
            <pc:docMk/>
            <pc:sldMk cId="1245904370" sldId="300"/>
            <ac:spMk id="5" creationId="{7A5F4F71-ACF4-28C5-0CFA-9747CC068C9F}"/>
          </ac:spMkLst>
        </pc:spChg>
        <pc:spChg chg="del">
          <ac:chgData name="Adam Shand" userId="a29e11b4-bfa0-4cd2-aa9e-39c54b8939e2" providerId="ADAL" clId="{D32A1A24-ACE2-440B-8CC7-35F70C16A104}" dt="2024-08-06T03:34:53.580" v="5851" actId="478"/>
          <ac:spMkLst>
            <pc:docMk/>
            <pc:sldMk cId="1245904370" sldId="300"/>
            <ac:spMk id="7" creationId="{9F6C40DD-EAB8-5ABE-7399-8D1FD2A437DF}"/>
          </ac:spMkLst>
        </pc:spChg>
      </pc:sldChg>
      <pc:sldChg chg="add del">
        <pc:chgData name="Adam Shand" userId="a29e11b4-bfa0-4cd2-aa9e-39c54b8939e2" providerId="ADAL" clId="{D32A1A24-ACE2-440B-8CC7-35F70C16A104}" dt="2024-08-06T03:05:14.567" v="5130"/>
        <pc:sldMkLst>
          <pc:docMk/>
          <pc:sldMk cId="1826816579" sldId="300"/>
        </pc:sldMkLst>
      </pc:sldChg>
      <pc:sldChg chg="delSp modSp add del mod">
        <pc:chgData name="Adam Shand" userId="a29e11b4-bfa0-4cd2-aa9e-39c54b8939e2" providerId="ADAL" clId="{D32A1A24-ACE2-440B-8CC7-35F70C16A104}" dt="2024-08-06T03:33:12.943" v="5767" actId="47"/>
        <pc:sldMkLst>
          <pc:docMk/>
          <pc:sldMk cId="4034539857" sldId="300"/>
        </pc:sldMkLst>
        <pc:spChg chg="mod">
          <ac:chgData name="Adam Shand" userId="a29e11b4-bfa0-4cd2-aa9e-39c54b8939e2" providerId="ADAL" clId="{D32A1A24-ACE2-440B-8CC7-35F70C16A104}" dt="2024-08-06T03:33:03.787" v="5761" actId="21"/>
          <ac:spMkLst>
            <pc:docMk/>
            <pc:sldMk cId="4034539857" sldId="300"/>
            <ac:spMk id="6" creationId="{752FFA13-32B8-E251-3674-99FE916EE1A4}"/>
          </ac:spMkLst>
        </pc:spChg>
        <pc:picChg chg="del">
          <ac:chgData name="Adam Shand" userId="a29e11b4-bfa0-4cd2-aa9e-39c54b8939e2" providerId="ADAL" clId="{D32A1A24-ACE2-440B-8CC7-35F70C16A104}" dt="2024-08-06T03:08:34.081" v="5233" actId="478"/>
          <ac:picMkLst>
            <pc:docMk/>
            <pc:sldMk cId="4034539857" sldId="300"/>
            <ac:picMk id="7" creationId="{356F63C2-555D-6C7B-C5A9-72901EB7664E}"/>
          </ac:picMkLst>
        </pc:picChg>
      </pc:sldChg>
      <pc:sldChg chg="addSp modSp add del mod ord">
        <pc:chgData name="Adam Shand" userId="a29e11b4-bfa0-4cd2-aa9e-39c54b8939e2" providerId="ADAL" clId="{D32A1A24-ACE2-440B-8CC7-35F70C16A104}" dt="2024-08-09T05:07:54.946" v="20413" actId="47"/>
        <pc:sldMkLst>
          <pc:docMk/>
          <pc:sldMk cId="2157790491" sldId="301"/>
        </pc:sldMkLst>
        <pc:spChg chg="add mod">
          <ac:chgData name="Adam Shand" userId="a29e11b4-bfa0-4cd2-aa9e-39c54b8939e2" providerId="ADAL" clId="{D32A1A24-ACE2-440B-8CC7-35F70C16A104}" dt="2024-08-08T04:52:02.812" v="5905" actId="403"/>
          <ac:spMkLst>
            <pc:docMk/>
            <pc:sldMk cId="2157790491" sldId="301"/>
            <ac:spMk id="2" creationId="{F8A5906A-1F87-6F1E-9339-F96F41DD0AF7}"/>
          </ac:spMkLst>
        </pc:spChg>
      </pc:sldChg>
      <pc:sldChg chg="modSp add del mod ord">
        <pc:chgData name="Adam Shand" userId="a29e11b4-bfa0-4cd2-aa9e-39c54b8939e2" providerId="ADAL" clId="{D32A1A24-ACE2-440B-8CC7-35F70C16A104}" dt="2024-08-06T03:31:44.703" v="5682" actId="47"/>
        <pc:sldMkLst>
          <pc:docMk/>
          <pc:sldMk cId="4020870502" sldId="301"/>
        </pc:sldMkLst>
        <pc:spChg chg="mod">
          <ac:chgData name="Adam Shand" userId="a29e11b4-bfa0-4cd2-aa9e-39c54b8939e2" providerId="ADAL" clId="{D32A1A24-ACE2-440B-8CC7-35F70C16A104}" dt="2024-08-06T03:19:07.860" v="5376" actId="20577"/>
          <ac:spMkLst>
            <pc:docMk/>
            <pc:sldMk cId="4020870502" sldId="301"/>
            <ac:spMk id="6" creationId="{752FFA13-32B8-E251-3674-99FE916EE1A4}"/>
          </ac:spMkLst>
        </pc:spChg>
      </pc:sldChg>
      <pc:sldChg chg="addSp delSp modSp add del mod delAnim modAnim modNotesTx">
        <pc:chgData name="Adam Shand" userId="a29e11b4-bfa0-4cd2-aa9e-39c54b8939e2" providerId="ADAL" clId="{D32A1A24-ACE2-440B-8CC7-35F70C16A104}" dt="2024-08-14T01:56:33.116" v="38212"/>
        <pc:sldMkLst>
          <pc:docMk/>
          <pc:sldMk cId="2687235401" sldId="302"/>
        </pc:sldMkLst>
        <pc:spChg chg="del">
          <ac:chgData name="Adam Shand" userId="a29e11b4-bfa0-4cd2-aa9e-39c54b8939e2" providerId="ADAL" clId="{D32A1A24-ACE2-440B-8CC7-35F70C16A104}" dt="2024-08-12T23:10:57.978" v="35429" actId="478"/>
          <ac:spMkLst>
            <pc:docMk/>
            <pc:sldMk cId="2687235401" sldId="302"/>
            <ac:spMk id="2" creationId="{4B10D57A-C7F0-7802-CB21-D123B40FD31E}"/>
          </ac:spMkLst>
        </pc:spChg>
        <pc:spChg chg="del mod">
          <ac:chgData name="Adam Shand" userId="a29e11b4-bfa0-4cd2-aa9e-39c54b8939e2" providerId="ADAL" clId="{D32A1A24-ACE2-440B-8CC7-35F70C16A104}" dt="2024-08-09T05:02:42.569" v="20298" actId="478"/>
          <ac:spMkLst>
            <pc:docMk/>
            <pc:sldMk cId="2687235401" sldId="302"/>
            <ac:spMk id="3" creationId="{9302CC16-E836-EACE-D252-CE9CBF1F3BBE}"/>
          </ac:spMkLst>
        </pc:spChg>
        <pc:spChg chg="add del mod">
          <ac:chgData name="Adam Shand" userId="a29e11b4-bfa0-4cd2-aa9e-39c54b8939e2" providerId="ADAL" clId="{D32A1A24-ACE2-440B-8CC7-35F70C16A104}" dt="2024-08-09T05:01:56.183" v="20208" actId="478"/>
          <ac:spMkLst>
            <pc:docMk/>
            <pc:sldMk cId="2687235401" sldId="302"/>
            <ac:spMk id="6" creationId="{208F33CB-43B7-D761-E7E3-F7569899FACC}"/>
          </ac:spMkLst>
        </pc:spChg>
        <pc:spChg chg="add del mod">
          <ac:chgData name="Adam Shand" userId="a29e11b4-bfa0-4cd2-aa9e-39c54b8939e2" providerId="ADAL" clId="{D32A1A24-ACE2-440B-8CC7-35F70C16A104}" dt="2024-08-12T23:10:59.813" v="35430" actId="478"/>
          <ac:spMkLst>
            <pc:docMk/>
            <pc:sldMk cId="2687235401" sldId="302"/>
            <ac:spMk id="6" creationId="{4CF27099-7E2F-10E7-40D8-350D2A0B07B9}"/>
          </ac:spMkLst>
        </pc:spChg>
        <pc:spChg chg="add mod">
          <ac:chgData name="Adam Shand" userId="a29e11b4-bfa0-4cd2-aa9e-39c54b8939e2" providerId="ADAL" clId="{D32A1A24-ACE2-440B-8CC7-35F70C16A104}" dt="2024-08-12T23:14:12.292" v="35587" actId="20577"/>
          <ac:spMkLst>
            <pc:docMk/>
            <pc:sldMk cId="2687235401" sldId="302"/>
            <ac:spMk id="7" creationId="{E9576F01-FAD9-B65D-25DB-DF4A829D663D}"/>
          </ac:spMkLst>
        </pc:spChg>
        <pc:spChg chg="add del mod">
          <ac:chgData name="Adam Shand" userId="a29e11b4-bfa0-4cd2-aa9e-39c54b8939e2" providerId="ADAL" clId="{D32A1A24-ACE2-440B-8CC7-35F70C16A104}" dt="2024-08-12T23:15:22.758" v="35649" actId="14100"/>
          <ac:spMkLst>
            <pc:docMk/>
            <pc:sldMk cId="2687235401" sldId="302"/>
            <ac:spMk id="9" creationId="{8EF595EF-CF38-313A-5732-CEE64F4EAEDC}"/>
          </ac:spMkLst>
        </pc:spChg>
        <pc:spChg chg="add del mod">
          <ac:chgData name="Adam Shand" userId="a29e11b4-bfa0-4cd2-aa9e-39c54b8939e2" providerId="ADAL" clId="{D32A1A24-ACE2-440B-8CC7-35F70C16A104}" dt="2024-08-12T23:13:15.640" v="35555" actId="478"/>
          <ac:spMkLst>
            <pc:docMk/>
            <pc:sldMk cId="2687235401" sldId="302"/>
            <ac:spMk id="10" creationId="{F7EB31AA-418C-6D05-9CAA-C0CF2CCD3648}"/>
          </ac:spMkLst>
        </pc:spChg>
        <pc:spChg chg="add mod">
          <ac:chgData name="Adam Shand" userId="a29e11b4-bfa0-4cd2-aa9e-39c54b8939e2" providerId="ADAL" clId="{D32A1A24-ACE2-440B-8CC7-35F70C16A104}" dt="2024-08-12T23:13:13.136" v="35553" actId="1076"/>
          <ac:spMkLst>
            <pc:docMk/>
            <pc:sldMk cId="2687235401" sldId="302"/>
            <ac:spMk id="11" creationId="{1A537278-D1A5-B63F-CDEE-D764CA4D7D47}"/>
          </ac:spMkLst>
        </pc:spChg>
        <pc:spChg chg="add mod">
          <ac:chgData name="Adam Shand" userId="a29e11b4-bfa0-4cd2-aa9e-39c54b8939e2" providerId="ADAL" clId="{D32A1A24-ACE2-440B-8CC7-35F70C16A104}" dt="2024-08-12T23:13:12.483" v="35552" actId="1076"/>
          <ac:spMkLst>
            <pc:docMk/>
            <pc:sldMk cId="2687235401" sldId="302"/>
            <ac:spMk id="12" creationId="{7FCC9512-0A73-378E-3444-F8BE48160034}"/>
          </ac:spMkLst>
        </pc:spChg>
        <pc:spChg chg="add mod">
          <ac:chgData name="Adam Shand" userId="a29e11b4-bfa0-4cd2-aa9e-39c54b8939e2" providerId="ADAL" clId="{D32A1A24-ACE2-440B-8CC7-35F70C16A104}" dt="2024-08-12T23:13:24.353" v="35559"/>
          <ac:spMkLst>
            <pc:docMk/>
            <pc:sldMk cId="2687235401" sldId="302"/>
            <ac:spMk id="13" creationId="{81664F61-7BD7-2932-5964-5E10FAC51133}"/>
          </ac:spMkLst>
        </pc:spChg>
        <pc:spChg chg="add mod">
          <ac:chgData name="Adam Shand" userId="a29e11b4-bfa0-4cd2-aa9e-39c54b8939e2" providerId="ADAL" clId="{D32A1A24-ACE2-440B-8CC7-35F70C16A104}" dt="2024-08-12T23:13:23.961" v="35558"/>
          <ac:spMkLst>
            <pc:docMk/>
            <pc:sldMk cId="2687235401" sldId="302"/>
            <ac:spMk id="14" creationId="{943D8677-EF92-9496-8281-AEABF81EE32E}"/>
          </ac:spMkLst>
        </pc:spChg>
        <pc:spChg chg="add del">
          <ac:chgData name="Adam Shand" userId="a29e11b4-bfa0-4cd2-aa9e-39c54b8939e2" providerId="ADAL" clId="{D32A1A24-ACE2-440B-8CC7-35F70C16A104}" dt="2024-08-12T23:13:31.491" v="35561" actId="478"/>
          <ac:spMkLst>
            <pc:docMk/>
            <pc:sldMk cId="2687235401" sldId="302"/>
            <ac:spMk id="15" creationId="{86914AAA-8E96-E9D9-4395-C05B9D3549CA}"/>
          </ac:spMkLst>
        </pc:spChg>
        <pc:spChg chg="add del mod">
          <ac:chgData name="Adam Shand" userId="a29e11b4-bfa0-4cd2-aa9e-39c54b8939e2" providerId="ADAL" clId="{D32A1A24-ACE2-440B-8CC7-35F70C16A104}" dt="2024-08-12T23:14:44.827" v="35638" actId="478"/>
          <ac:spMkLst>
            <pc:docMk/>
            <pc:sldMk cId="2687235401" sldId="302"/>
            <ac:spMk id="16" creationId="{E0A57912-75CA-1E55-4841-A9A6FDB3E1E5}"/>
          </ac:spMkLst>
        </pc:spChg>
        <pc:spChg chg="add del mod">
          <ac:chgData name="Adam Shand" userId="a29e11b4-bfa0-4cd2-aa9e-39c54b8939e2" providerId="ADAL" clId="{D32A1A24-ACE2-440B-8CC7-35F70C16A104}" dt="2024-08-12T23:14:45.743" v="35639" actId="478"/>
          <ac:spMkLst>
            <pc:docMk/>
            <pc:sldMk cId="2687235401" sldId="302"/>
            <ac:spMk id="17" creationId="{7C26D3E2-E614-0A36-8BBD-BD79CCA544DE}"/>
          </ac:spMkLst>
        </pc:spChg>
        <pc:spChg chg="add del mod">
          <ac:chgData name="Adam Shand" userId="a29e11b4-bfa0-4cd2-aa9e-39c54b8939e2" providerId="ADAL" clId="{D32A1A24-ACE2-440B-8CC7-35F70C16A104}" dt="2024-08-12T23:14:46.476" v="35640" actId="478"/>
          <ac:spMkLst>
            <pc:docMk/>
            <pc:sldMk cId="2687235401" sldId="302"/>
            <ac:spMk id="18" creationId="{6EC73136-6501-C0EF-380F-27AF1B2E1CCE}"/>
          </ac:spMkLst>
        </pc:spChg>
        <pc:spChg chg="add del mod">
          <ac:chgData name="Adam Shand" userId="a29e11b4-bfa0-4cd2-aa9e-39c54b8939e2" providerId="ADAL" clId="{D32A1A24-ACE2-440B-8CC7-35F70C16A104}" dt="2024-08-12T23:14:43.013" v="35637" actId="478"/>
          <ac:spMkLst>
            <pc:docMk/>
            <pc:sldMk cId="2687235401" sldId="302"/>
            <ac:spMk id="20" creationId="{EDA4DD0D-D530-998E-B3D3-634849016571}"/>
          </ac:spMkLst>
        </pc:spChg>
        <pc:picChg chg="add del mod modCrop">
          <ac:chgData name="Adam Shand" userId="a29e11b4-bfa0-4cd2-aa9e-39c54b8939e2" providerId="ADAL" clId="{D32A1A24-ACE2-440B-8CC7-35F70C16A104}" dt="2024-08-12T23:11:02.293" v="35432" actId="478"/>
          <ac:picMkLst>
            <pc:docMk/>
            <pc:sldMk cId="2687235401" sldId="302"/>
            <ac:picMk id="8" creationId="{F3E866CC-EA7E-E214-CA3D-52A60AC14175}"/>
          </ac:picMkLst>
        </pc:picChg>
        <pc:picChg chg="add mod">
          <ac:chgData name="Adam Shand" userId="a29e11b4-bfa0-4cd2-aa9e-39c54b8939e2" providerId="ADAL" clId="{D32A1A24-ACE2-440B-8CC7-35F70C16A104}" dt="2024-08-12T23:18:33.547" v="35769" actId="1076"/>
          <ac:picMkLst>
            <pc:docMk/>
            <pc:sldMk cId="2687235401" sldId="302"/>
            <ac:picMk id="21" creationId="{4250C0FF-4687-B170-35D5-673A9DF81F50}"/>
          </ac:picMkLst>
        </pc:picChg>
        <pc:picChg chg="add mod ord">
          <ac:chgData name="Adam Shand" userId="a29e11b4-bfa0-4cd2-aa9e-39c54b8939e2" providerId="ADAL" clId="{D32A1A24-ACE2-440B-8CC7-35F70C16A104}" dt="2024-08-12T23:23:16.174" v="35825" actId="1076"/>
          <ac:picMkLst>
            <pc:docMk/>
            <pc:sldMk cId="2687235401" sldId="302"/>
            <ac:picMk id="23" creationId="{CBF7F1F2-BB44-4C63-69A2-F08C70FD5D27}"/>
          </ac:picMkLst>
        </pc:picChg>
        <pc:picChg chg="add mod ord">
          <ac:chgData name="Adam Shand" userId="a29e11b4-bfa0-4cd2-aa9e-39c54b8939e2" providerId="ADAL" clId="{D32A1A24-ACE2-440B-8CC7-35F70C16A104}" dt="2024-08-13T04:42:53.871" v="37754" actId="1035"/>
          <ac:picMkLst>
            <pc:docMk/>
            <pc:sldMk cId="2687235401" sldId="302"/>
            <ac:picMk id="25" creationId="{BAD1CDB8-593F-E4E3-4061-F12D928A3F95}"/>
          </ac:picMkLst>
        </pc:picChg>
        <pc:picChg chg="add mod ord">
          <ac:chgData name="Adam Shand" userId="a29e11b4-bfa0-4cd2-aa9e-39c54b8939e2" providerId="ADAL" clId="{D32A1A24-ACE2-440B-8CC7-35F70C16A104}" dt="2024-08-13T04:42:53.871" v="37754" actId="1035"/>
          <ac:picMkLst>
            <pc:docMk/>
            <pc:sldMk cId="2687235401" sldId="302"/>
            <ac:picMk id="27" creationId="{0CD24700-22B7-EE29-60C0-A8A3D05DBF38}"/>
          </ac:picMkLst>
        </pc:picChg>
        <pc:picChg chg="add mod ord">
          <ac:chgData name="Adam Shand" userId="a29e11b4-bfa0-4cd2-aa9e-39c54b8939e2" providerId="ADAL" clId="{D32A1A24-ACE2-440B-8CC7-35F70C16A104}" dt="2024-08-12T23:22:31.111" v="35815" actId="166"/>
          <ac:picMkLst>
            <pc:docMk/>
            <pc:sldMk cId="2687235401" sldId="302"/>
            <ac:picMk id="29" creationId="{FEB6B6CE-44B9-C3D1-8777-2515195600C8}"/>
          </ac:picMkLst>
        </pc:picChg>
        <pc:picChg chg="add mod ord">
          <ac:chgData name="Adam Shand" userId="a29e11b4-bfa0-4cd2-aa9e-39c54b8939e2" providerId="ADAL" clId="{D32A1A24-ACE2-440B-8CC7-35F70C16A104}" dt="2024-08-13T04:42:53.871" v="37754" actId="1035"/>
          <ac:picMkLst>
            <pc:docMk/>
            <pc:sldMk cId="2687235401" sldId="302"/>
            <ac:picMk id="31" creationId="{1EF9040C-2A5A-8247-CCBB-65D0B048DDF4}"/>
          </ac:picMkLst>
        </pc:picChg>
        <pc:picChg chg="add mod ord">
          <ac:chgData name="Adam Shand" userId="a29e11b4-bfa0-4cd2-aa9e-39c54b8939e2" providerId="ADAL" clId="{D32A1A24-ACE2-440B-8CC7-35F70C16A104}" dt="2024-08-13T04:42:47.485" v="37752" actId="1035"/>
          <ac:picMkLst>
            <pc:docMk/>
            <pc:sldMk cId="2687235401" sldId="302"/>
            <ac:picMk id="33" creationId="{D08F4666-375C-B93D-961A-9FF076603378}"/>
          </ac:picMkLst>
        </pc:picChg>
        <pc:picChg chg="add mod ord">
          <ac:chgData name="Adam Shand" userId="a29e11b4-bfa0-4cd2-aa9e-39c54b8939e2" providerId="ADAL" clId="{D32A1A24-ACE2-440B-8CC7-35F70C16A104}" dt="2024-08-12T23:23:59.057" v="36049" actId="1035"/>
          <ac:picMkLst>
            <pc:docMk/>
            <pc:sldMk cId="2687235401" sldId="302"/>
            <ac:picMk id="35" creationId="{FD0683DC-F7A2-23AB-C0E7-50A409247F9E}"/>
          </ac:picMkLst>
        </pc:picChg>
        <pc:picChg chg="add mod ord">
          <ac:chgData name="Adam Shand" userId="a29e11b4-bfa0-4cd2-aa9e-39c54b8939e2" providerId="ADAL" clId="{D32A1A24-ACE2-440B-8CC7-35F70C16A104}" dt="2024-08-12T23:24:01.859" v="36064" actId="1036"/>
          <ac:picMkLst>
            <pc:docMk/>
            <pc:sldMk cId="2687235401" sldId="302"/>
            <ac:picMk id="37" creationId="{F9816F9B-9B56-B265-DE33-C88D6AFEEF2D}"/>
          </ac:picMkLst>
        </pc:picChg>
        <pc:picChg chg="add mod ord">
          <ac:chgData name="Adam Shand" userId="a29e11b4-bfa0-4cd2-aa9e-39c54b8939e2" providerId="ADAL" clId="{D32A1A24-ACE2-440B-8CC7-35F70C16A104}" dt="2024-08-12T23:22:25.575" v="35813" actId="166"/>
          <ac:picMkLst>
            <pc:docMk/>
            <pc:sldMk cId="2687235401" sldId="302"/>
            <ac:picMk id="39" creationId="{50A918C7-8050-D7E9-EFDA-5ADA838D0DBF}"/>
          </ac:picMkLst>
        </pc:picChg>
        <pc:picChg chg="add mod ord">
          <ac:chgData name="Adam Shand" userId="a29e11b4-bfa0-4cd2-aa9e-39c54b8939e2" providerId="ADAL" clId="{D32A1A24-ACE2-440B-8CC7-35F70C16A104}" dt="2024-08-12T23:22:20.001" v="35811" actId="166"/>
          <ac:picMkLst>
            <pc:docMk/>
            <pc:sldMk cId="2687235401" sldId="302"/>
            <ac:picMk id="41" creationId="{A5716563-49F5-794C-720B-CC72076EEDF7}"/>
          </ac:picMkLst>
        </pc:picChg>
        <pc:picChg chg="add mod ord">
          <ac:chgData name="Adam Shand" userId="a29e11b4-bfa0-4cd2-aa9e-39c54b8939e2" providerId="ADAL" clId="{D32A1A24-ACE2-440B-8CC7-35F70C16A104}" dt="2024-08-13T04:42:53.871" v="37754" actId="1035"/>
          <ac:picMkLst>
            <pc:docMk/>
            <pc:sldMk cId="2687235401" sldId="302"/>
            <ac:picMk id="43" creationId="{42B03701-964A-6F1D-5666-D4A768BFA95B}"/>
          </ac:picMkLst>
        </pc:picChg>
        <pc:picChg chg="add mod ord">
          <ac:chgData name="Adam Shand" userId="a29e11b4-bfa0-4cd2-aa9e-39c54b8939e2" providerId="ADAL" clId="{D32A1A24-ACE2-440B-8CC7-35F70C16A104}" dt="2024-08-13T04:42:58.416" v="37755" actId="1037"/>
          <ac:picMkLst>
            <pc:docMk/>
            <pc:sldMk cId="2687235401" sldId="302"/>
            <ac:picMk id="45" creationId="{A44C818A-294A-FB03-C9D4-0A6253223FE8}"/>
          </ac:picMkLst>
        </pc:picChg>
        <pc:picChg chg="add mod">
          <ac:chgData name="Adam Shand" userId="a29e11b4-bfa0-4cd2-aa9e-39c54b8939e2" providerId="ADAL" clId="{D32A1A24-ACE2-440B-8CC7-35F70C16A104}" dt="2024-08-12T23:20:39.581" v="35789" actId="1582"/>
          <ac:picMkLst>
            <pc:docMk/>
            <pc:sldMk cId="2687235401" sldId="302"/>
            <ac:picMk id="47" creationId="{21A3FA15-2A9D-7942-4816-905F6032FA2C}"/>
          </ac:picMkLst>
        </pc:picChg>
        <pc:picChg chg="add mod ord">
          <ac:chgData name="Adam Shand" userId="a29e11b4-bfa0-4cd2-aa9e-39c54b8939e2" providerId="ADAL" clId="{D32A1A24-ACE2-440B-8CC7-35F70C16A104}" dt="2024-08-13T04:42:44.026" v="37748" actId="1035"/>
          <ac:picMkLst>
            <pc:docMk/>
            <pc:sldMk cId="2687235401" sldId="302"/>
            <ac:picMk id="49" creationId="{F0D27155-E34C-D78E-5127-6118624770DC}"/>
          </ac:picMkLst>
        </pc:picChg>
        <pc:picChg chg="add mod ord">
          <ac:chgData name="Adam Shand" userId="a29e11b4-bfa0-4cd2-aa9e-39c54b8939e2" providerId="ADAL" clId="{D32A1A24-ACE2-440B-8CC7-35F70C16A104}" dt="2024-08-12T23:23:26.695" v="35829" actId="1038"/>
          <ac:picMkLst>
            <pc:docMk/>
            <pc:sldMk cId="2687235401" sldId="302"/>
            <ac:picMk id="51" creationId="{6C4A4AF2-5438-D278-054F-02A31DFB8B64}"/>
          </ac:picMkLst>
        </pc:picChg>
        <pc:picChg chg="add mod">
          <ac:chgData name="Adam Shand" userId="a29e11b4-bfa0-4cd2-aa9e-39c54b8939e2" providerId="ADAL" clId="{D32A1A24-ACE2-440B-8CC7-35F70C16A104}" dt="2024-08-12T23:20:39.581" v="35789" actId="1582"/>
          <ac:picMkLst>
            <pc:docMk/>
            <pc:sldMk cId="2687235401" sldId="302"/>
            <ac:picMk id="53" creationId="{6B331620-8D0E-3432-1E75-E5DAF4B485FC}"/>
          </ac:picMkLst>
        </pc:picChg>
        <pc:picChg chg="add mod ord">
          <ac:chgData name="Adam Shand" userId="a29e11b4-bfa0-4cd2-aa9e-39c54b8939e2" providerId="ADAL" clId="{D32A1A24-ACE2-440B-8CC7-35F70C16A104}" dt="2024-08-13T04:42:45.851" v="37750" actId="1035"/>
          <ac:picMkLst>
            <pc:docMk/>
            <pc:sldMk cId="2687235401" sldId="302"/>
            <ac:picMk id="55" creationId="{60E79FF8-7E31-B8FB-2E0E-DD94FAABB487}"/>
          </ac:picMkLst>
        </pc:picChg>
      </pc:sldChg>
      <pc:sldChg chg="modSp add mod modNotesTx">
        <pc:chgData name="Adam Shand" userId="a29e11b4-bfa0-4cd2-aa9e-39c54b8939e2" providerId="ADAL" clId="{D32A1A24-ACE2-440B-8CC7-35F70C16A104}" dt="2024-08-13T00:05:53.549" v="37006" actId="20577"/>
        <pc:sldMkLst>
          <pc:docMk/>
          <pc:sldMk cId="3075882946" sldId="470"/>
        </pc:sldMkLst>
        <pc:spChg chg="mod">
          <ac:chgData name="Adam Shand" userId="a29e11b4-bfa0-4cd2-aa9e-39c54b8939e2" providerId="ADAL" clId="{D32A1A24-ACE2-440B-8CC7-35F70C16A104}" dt="2024-08-13T00:05:13.265" v="36935" actId="6549"/>
          <ac:spMkLst>
            <pc:docMk/>
            <pc:sldMk cId="3075882946" sldId="470"/>
            <ac:spMk id="2" creationId="{19861BB2-14C8-07DD-4F3C-811CCD448993}"/>
          </ac:spMkLst>
        </pc:spChg>
        <pc:spChg chg="mod">
          <ac:chgData name="Adam Shand" userId="a29e11b4-bfa0-4cd2-aa9e-39c54b8939e2" providerId="ADAL" clId="{D32A1A24-ACE2-440B-8CC7-35F70C16A104}" dt="2024-08-08T23:47:29.310" v="6130" actId="208"/>
          <ac:spMkLst>
            <pc:docMk/>
            <pc:sldMk cId="3075882946" sldId="470"/>
            <ac:spMk id="12" creationId="{9D763DEF-F8A6-B6B3-5BDD-E5C96223DB97}"/>
          </ac:spMkLst>
        </pc:spChg>
      </pc:sldChg>
      <pc:sldChg chg="add del">
        <pc:chgData name="Adam Shand" userId="a29e11b4-bfa0-4cd2-aa9e-39c54b8939e2" providerId="ADAL" clId="{D32A1A24-ACE2-440B-8CC7-35F70C16A104}" dt="2024-08-09T01:40:34.564" v="11955" actId="47"/>
        <pc:sldMkLst>
          <pc:docMk/>
          <pc:sldMk cId="1312086074" sldId="471"/>
        </pc:sldMkLst>
      </pc:sldChg>
      <pc:sldChg chg="addSp delSp modSp add del mod ord modNotesTx">
        <pc:chgData name="Adam Shand" userId="a29e11b4-bfa0-4cd2-aa9e-39c54b8939e2" providerId="ADAL" clId="{D32A1A24-ACE2-440B-8CC7-35F70C16A104}" dt="2024-08-08T23:48:21.974" v="6152" actId="47"/>
        <pc:sldMkLst>
          <pc:docMk/>
          <pc:sldMk cId="2557142968" sldId="471"/>
        </pc:sldMkLst>
        <pc:spChg chg="del mod">
          <ac:chgData name="Adam Shand" userId="a29e11b4-bfa0-4cd2-aa9e-39c54b8939e2" providerId="ADAL" clId="{D32A1A24-ACE2-440B-8CC7-35F70C16A104}" dt="2024-08-08T23:46:11.130" v="6120" actId="478"/>
          <ac:spMkLst>
            <pc:docMk/>
            <pc:sldMk cId="2557142968" sldId="471"/>
            <ac:spMk id="2" creationId="{4B10D57A-C7F0-7802-CB21-D123B40FD31E}"/>
          </ac:spMkLst>
        </pc:spChg>
        <pc:spChg chg="mod">
          <ac:chgData name="Adam Shand" userId="a29e11b4-bfa0-4cd2-aa9e-39c54b8939e2" providerId="ADAL" clId="{D32A1A24-ACE2-440B-8CC7-35F70C16A104}" dt="2024-08-08T23:40:42.018" v="6072" actId="6549"/>
          <ac:spMkLst>
            <pc:docMk/>
            <pc:sldMk cId="2557142968" sldId="471"/>
            <ac:spMk id="3" creationId="{92415A7B-C452-91AE-0B7B-6600E5426BCD}"/>
          </ac:spMkLst>
        </pc:spChg>
        <pc:spChg chg="add del mod">
          <ac:chgData name="Adam Shand" userId="a29e11b4-bfa0-4cd2-aa9e-39c54b8939e2" providerId="ADAL" clId="{D32A1A24-ACE2-440B-8CC7-35F70C16A104}" dt="2024-08-08T23:46:14.569" v="6121" actId="478"/>
          <ac:spMkLst>
            <pc:docMk/>
            <pc:sldMk cId="2557142968" sldId="471"/>
            <ac:spMk id="7" creationId="{6F1BEBDE-D3ED-C6C6-E5CE-363127AA6EEC}"/>
          </ac:spMkLst>
        </pc:spChg>
      </pc:sldChg>
      <pc:sldChg chg="addSp delSp modSp add mod modNotesTx">
        <pc:chgData name="Adam Shand" userId="a29e11b4-bfa0-4cd2-aa9e-39c54b8939e2" providerId="ADAL" clId="{D32A1A24-ACE2-440B-8CC7-35F70C16A104}" dt="2024-08-13T04:44:33.918" v="37788" actId="1035"/>
        <pc:sldMkLst>
          <pc:docMk/>
          <pc:sldMk cId="3364282430" sldId="471"/>
        </pc:sldMkLst>
        <pc:spChg chg="del">
          <ac:chgData name="Adam Shand" userId="a29e11b4-bfa0-4cd2-aa9e-39c54b8939e2" providerId="ADAL" clId="{D32A1A24-ACE2-440B-8CC7-35F70C16A104}" dt="2024-08-09T05:13:47.303" v="21004" actId="478"/>
          <ac:spMkLst>
            <pc:docMk/>
            <pc:sldMk cId="3364282430" sldId="471"/>
            <ac:spMk id="9" creationId="{D93F6674-A74A-0B87-CA01-3DD7A9A6DE3F}"/>
          </ac:spMkLst>
        </pc:spChg>
        <pc:picChg chg="add mod">
          <ac:chgData name="Adam Shand" userId="a29e11b4-bfa0-4cd2-aa9e-39c54b8939e2" providerId="ADAL" clId="{D32A1A24-ACE2-440B-8CC7-35F70C16A104}" dt="2024-08-12T23:49:08.569" v="36895" actId="1582"/>
          <ac:picMkLst>
            <pc:docMk/>
            <pc:sldMk cId="3364282430" sldId="471"/>
            <ac:picMk id="3" creationId="{A2BEA698-09E8-6C18-8B8A-8D45F0E23F59}"/>
          </ac:picMkLst>
        </pc:picChg>
        <pc:picChg chg="del">
          <ac:chgData name="Adam Shand" userId="a29e11b4-bfa0-4cd2-aa9e-39c54b8939e2" providerId="ADAL" clId="{D32A1A24-ACE2-440B-8CC7-35F70C16A104}" dt="2024-08-09T05:07:34.477" v="20402" actId="478"/>
          <ac:picMkLst>
            <pc:docMk/>
            <pc:sldMk cId="3364282430" sldId="471"/>
            <ac:picMk id="7" creationId="{E7071B01-48FC-CD23-53FD-A45EDD899C39}"/>
          </ac:picMkLst>
        </pc:picChg>
        <pc:picChg chg="mod ord modCrop">
          <ac:chgData name="Adam Shand" userId="a29e11b4-bfa0-4cd2-aa9e-39c54b8939e2" providerId="ADAL" clId="{D32A1A24-ACE2-440B-8CC7-35F70C16A104}" dt="2024-08-13T04:44:33.918" v="37788" actId="1035"/>
          <ac:picMkLst>
            <pc:docMk/>
            <pc:sldMk cId="3364282430" sldId="471"/>
            <ac:picMk id="10" creationId="{FB07FD6B-B3B1-E6F3-B983-61DC5E9E3A08}"/>
          </ac:picMkLst>
        </pc:picChg>
        <pc:picChg chg="del">
          <ac:chgData name="Adam Shand" userId="a29e11b4-bfa0-4cd2-aa9e-39c54b8939e2" providerId="ADAL" clId="{D32A1A24-ACE2-440B-8CC7-35F70C16A104}" dt="2024-08-09T05:07:38.833" v="20405" actId="478"/>
          <ac:picMkLst>
            <pc:docMk/>
            <pc:sldMk cId="3364282430" sldId="471"/>
            <ac:picMk id="12" creationId="{94B2BBE3-7234-F137-B90B-240E7CCDFE95}"/>
          </ac:picMkLst>
        </pc:picChg>
        <pc:picChg chg="del">
          <ac:chgData name="Adam Shand" userId="a29e11b4-bfa0-4cd2-aa9e-39c54b8939e2" providerId="ADAL" clId="{D32A1A24-ACE2-440B-8CC7-35F70C16A104}" dt="2024-08-09T05:07:39.504" v="20406" actId="478"/>
          <ac:picMkLst>
            <pc:docMk/>
            <pc:sldMk cId="3364282430" sldId="471"/>
            <ac:picMk id="13" creationId="{C53DB44D-01EF-12E4-680A-0CB1198B9C68}"/>
          </ac:picMkLst>
        </pc:picChg>
      </pc:sldChg>
      <pc:sldChg chg="delSp modSp add mod modNotesTx">
        <pc:chgData name="Adam Shand" userId="a29e11b4-bfa0-4cd2-aa9e-39c54b8939e2" providerId="ADAL" clId="{D32A1A24-ACE2-440B-8CC7-35F70C16A104}" dt="2024-08-13T04:45:00.672" v="37792" actId="1582"/>
        <pc:sldMkLst>
          <pc:docMk/>
          <pc:sldMk cId="1002981230" sldId="472"/>
        </pc:sldMkLst>
        <pc:spChg chg="del">
          <ac:chgData name="Adam Shand" userId="a29e11b4-bfa0-4cd2-aa9e-39c54b8939e2" providerId="ADAL" clId="{D32A1A24-ACE2-440B-8CC7-35F70C16A104}" dt="2024-08-09T05:13:50.776" v="21005" actId="478"/>
          <ac:spMkLst>
            <pc:docMk/>
            <pc:sldMk cId="1002981230" sldId="472"/>
            <ac:spMk id="9" creationId="{D93F6674-A74A-0B87-CA01-3DD7A9A6DE3F}"/>
          </ac:spMkLst>
        </pc:spChg>
        <pc:picChg chg="del">
          <ac:chgData name="Adam Shand" userId="a29e11b4-bfa0-4cd2-aa9e-39c54b8939e2" providerId="ADAL" clId="{D32A1A24-ACE2-440B-8CC7-35F70C16A104}" dt="2024-08-09T05:07:42.425" v="20408" actId="478"/>
          <ac:picMkLst>
            <pc:docMk/>
            <pc:sldMk cId="1002981230" sldId="472"/>
            <ac:picMk id="7" creationId="{E7071B01-48FC-CD23-53FD-A45EDD899C39}"/>
          </ac:picMkLst>
        </pc:picChg>
        <pc:picChg chg="del">
          <ac:chgData name="Adam Shand" userId="a29e11b4-bfa0-4cd2-aa9e-39c54b8939e2" providerId="ADAL" clId="{D32A1A24-ACE2-440B-8CC7-35F70C16A104}" dt="2024-08-09T05:07:41.840" v="20407" actId="478"/>
          <ac:picMkLst>
            <pc:docMk/>
            <pc:sldMk cId="1002981230" sldId="472"/>
            <ac:picMk id="10" creationId="{FB07FD6B-B3B1-E6F3-B983-61DC5E9E3A08}"/>
          </ac:picMkLst>
        </pc:picChg>
        <pc:picChg chg="mod modCrop">
          <ac:chgData name="Adam Shand" userId="a29e11b4-bfa0-4cd2-aa9e-39c54b8939e2" providerId="ADAL" clId="{D32A1A24-ACE2-440B-8CC7-35F70C16A104}" dt="2024-08-13T04:45:00.672" v="37792" actId="1582"/>
          <ac:picMkLst>
            <pc:docMk/>
            <pc:sldMk cId="1002981230" sldId="472"/>
            <ac:picMk id="12" creationId="{94B2BBE3-7234-F137-B90B-240E7CCDFE95}"/>
          </ac:picMkLst>
        </pc:picChg>
        <pc:picChg chg="mod">
          <ac:chgData name="Adam Shand" userId="a29e11b4-bfa0-4cd2-aa9e-39c54b8939e2" providerId="ADAL" clId="{D32A1A24-ACE2-440B-8CC7-35F70C16A104}" dt="2024-08-09T05:13:59.326" v="21009" actId="1076"/>
          <ac:picMkLst>
            <pc:docMk/>
            <pc:sldMk cId="1002981230" sldId="472"/>
            <ac:picMk id="13" creationId="{C53DB44D-01EF-12E4-680A-0CB1198B9C68}"/>
          </ac:picMkLst>
        </pc:picChg>
      </pc:sldChg>
      <pc:sldChg chg="addSp modSp add del modNotesTx">
        <pc:chgData name="Adam Shand" userId="a29e11b4-bfa0-4cd2-aa9e-39c54b8939e2" providerId="ADAL" clId="{D32A1A24-ACE2-440B-8CC7-35F70C16A104}" dt="2024-08-09T05:32:14.554" v="21605" actId="47"/>
        <pc:sldMkLst>
          <pc:docMk/>
          <pc:sldMk cId="866761558" sldId="476"/>
        </pc:sldMkLst>
        <pc:picChg chg="add mod">
          <ac:chgData name="Adam Shand" userId="a29e11b4-bfa0-4cd2-aa9e-39c54b8939e2" providerId="ADAL" clId="{D32A1A24-ACE2-440B-8CC7-35F70C16A104}" dt="2024-08-09T05:29:51.512" v="21535"/>
          <ac:picMkLst>
            <pc:docMk/>
            <pc:sldMk cId="866761558" sldId="476"/>
            <ac:picMk id="2" creationId="{041866D7-DAB0-7128-CBB8-800CB3BD1F5E}"/>
          </ac:picMkLst>
        </pc:picChg>
      </pc:sldChg>
      <pc:sldChg chg="add del modNotesTx">
        <pc:chgData name="Adam Shand" userId="a29e11b4-bfa0-4cd2-aa9e-39c54b8939e2" providerId="ADAL" clId="{D32A1A24-ACE2-440B-8CC7-35F70C16A104}" dt="2024-08-09T05:30:49.741" v="21580" actId="47"/>
        <pc:sldMkLst>
          <pc:docMk/>
          <pc:sldMk cId="2264806150" sldId="480"/>
        </pc:sldMkLst>
      </pc:sldChg>
      <pc:sldChg chg="delSp modSp add del mod ord">
        <pc:chgData name="Adam Shand" userId="a29e11b4-bfa0-4cd2-aa9e-39c54b8939e2" providerId="ADAL" clId="{D32A1A24-ACE2-440B-8CC7-35F70C16A104}" dt="2024-08-09T05:27:43.050" v="21298" actId="47"/>
        <pc:sldMkLst>
          <pc:docMk/>
          <pc:sldMk cId="1438206036" sldId="481"/>
        </pc:sldMkLst>
        <pc:picChg chg="mod">
          <ac:chgData name="Adam Shand" userId="a29e11b4-bfa0-4cd2-aa9e-39c54b8939e2" providerId="ADAL" clId="{D32A1A24-ACE2-440B-8CC7-35F70C16A104}" dt="2024-08-09T05:27:30.372" v="21296" actId="1076"/>
          <ac:picMkLst>
            <pc:docMk/>
            <pc:sldMk cId="1438206036" sldId="481"/>
            <ac:picMk id="3" creationId="{F4A83D6B-8524-86E7-8414-DF2A7A6FA5F4}"/>
          </ac:picMkLst>
        </pc:picChg>
        <pc:picChg chg="del">
          <ac:chgData name="Adam Shand" userId="a29e11b4-bfa0-4cd2-aa9e-39c54b8939e2" providerId="ADAL" clId="{D32A1A24-ACE2-440B-8CC7-35F70C16A104}" dt="2024-08-09T05:27:26.608" v="21295" actId="478"/>
          <ac:picMkLst>
            <pc:docMk/>
            <pc:sldMk cId="1438206036" sldId="481"/>
            <ac:picMk id="6" creationId="{1081857B-B896-2BB5-3392-1643AF805398}"/>
          </ac:picMkLst>
        </pc:picChg>
      </pc:sldChg>
      <pc:sldChg chg="delSp modSp add mod ord modNotesTx">
        <pc:chgData name="Adam Shand" userId="a29e11b4-bfa0-4cd2-aa9e-39c54b8939e2" providerId="ADAL" clId="{D32A1A24-ACE2-440B-8CC7-35F70C16A104}" dt="2024-08-14T01:52:40.634" v="38095" actId="20577"/>
        <pc:sldMkLst>
          <pc:docMk/>
          <pc:sldMk cId="3611749957" sldId="481"/>
        </pc:sldMkLst>
        <pc:picChg chg="mod">
          <ac:chgData name="Adam Shand" userId="a29e11b4-bfa0-4cd2-aa9e-39c54b8939e2" providerId="ADAL" clId="{D32A1A24-ACE2-440B-8CC7-35F70C16A104}" dt="2024-08-09T05:30:36" v="21578" actId="1076"/>
          <ac:picMkLst>
            <pc:docMk/>
            <pc:sldMk cId="3611749957" sldId="481"/>
            <ac:picMk id="3" creationId="{F4A83D6B-8524-86E7-8414-DF2A7A6FA5F4}"/>
          </ac:picMkLst>
        </pc:picChg>
        <pc:picChg chg="del">
          <ac:chgData name="Adam Shand" userId="a29e11b4-bfa0-4cd2-aa9e-39c54b8939e2" providerId="ADAL" clId="{D32A1A24-ACE2-440B-8CC7-35F70C16A104}" dt="2024-08-09T05:30:28.669" v="21577" actId="478"/>
          <ac:picMkLst>
            <pc:docMk/>
            <pc:sldMk cId="3611749957" sldId="481"/>
            <ac:picMk id="6" creationId="{1081857B-B896-2BB5-3392-1643AF805398}"/>
          </ac:picMkLst>
        </pc:picChg>
      </pc:sldChg>
      <pc:sldChg chg="addSp delSp modSp add mod modNotesTx">
        <pc:chgData name="Adam Shand" userId="a29e11b4-bfa0-4cd2-aa9e-39c54b8939e2" providerId="ADAL" clId="{D32A1A24-ACE2-440B-8CC7-35F70C16A104}" dt="2024-08-09T05:31:46.634" v="21593" actId="1076"/>
        <pc:sldMkLst>
          <pc:docMk/>
          <pc:sldMk cId="3833285715" sldId="482"/>
        </pc:sldMkLst>
        <pc:spChg chg="add mod">
          <ac:chgData name="Adam Shand" userId="a29e11b4-bfa0-4cd2-aa9e-39c54b8939e2" providerId="ADAL" clId="{D32A1A24-ACE2-440B-8CC7-35F70C16A104}" dt="2024-08-09T05:31:43.346" v="21592" actId="1076"/>
          <ac:spMkLst>
            <pc:docMk/>
            <pc:sldMk cId="3833285715" sldId="482"/>
            <ac:spMk id="8" creationId="{CBC8D96A-9A27-DADF-5FA1-B39310102E29}"/>
          </ac:spMkLst>
        </pc:spChg>
        <pc:picChg chg="add mod">
          <ac:chgData name="Adam Shand" userId="a29e11b4-bfa0-4cd2-aa9e-39c54b8939e2" providerId="ADAL" clId="{D32A1A24-ACE2-440B-8CC7-35F70C16A104}" dt="2024-08-09T05:31:39.045" v="21590" actId="1076"/>
          <ac:picMkLst>
            <pc:docMk/>
            <pc:sldMk cId="3833285715" sldId="482"/>
            <ac:picMk id="2" creationId="{64FA93FB-A4FD-1E60-2273-509566FBCF5A}"/>
          </ac:picMkLst>
        </pc:picChg>
        <pc:picChg chg="del">
          <ac:chgData name="Adam Shand" userId="a29e11b4-bfa0-4cd2-aa9e-39c54b8939e2" providerId="ADAL" clId="{D32A1A24-ACE2-440B-8CC7-35F70C16A104}" dt="2024-08-09T05:30:59.973" v="21583" actId="478"/>
          <ac:picMkLst>
            <pc:docMk/>
            <pc:sldMk cId="3833285715" sldId="482"/>
            <ac:picMk id="3" creationId="{F4A83D6B-8524-86E7-8414-DF2A7A6FA5F4}"/>
          </ac:picMkLst>
        </pc:picChg>
        <pc:picChg chg="add mod">
          <ac:chgData name="Adam Shand" userId="a29e11b4-bfa0-4cd2-aa9e-39c54b8939e2" providerId="ADAL" clId="{D32A1A24-ACE2-440B-8CC7-35F70C16A104}" dt="2024-08-09T05:31:41.076" v="21591" actId="1076"/>
          <ac:picMkLst>
            <pc:docMk/>
            <pc:sldMk cId="3833285715" sldId="482"/>
            <ac:picMk id="6" creationId="{C6BDAB6E-996A-66FF-B3A1-A88DABB838C3}"/>
          </ac:picMkLst>
        </pc:picChg>
        <pc:picChg chg="add mod">
          <ac:chgData name="Adam Shand" userId="a29e11b4-bfa0-4cd2-aa9e-39c54b8939e2" providerId="ADAL" clId="{D32A1A24-ACE2-440B-8CC7-35F70C16A104}" dt="2024-08-09T05:31:46.634" v="21593" actId="1076"/>
          <ac:picMkLst>
            <pc:docMk/>
            <pc:sldMk cId="3833285715" sldId="482"/>
            <ac:picMk id="7" creationId="{1BE05E06-1DC0-FD2A-4CCF-77237A700B78}"/>
          </ac:picMkLst>
        </pc:picChg>
      </pc:sldChg>
      <pc:sldChg chg="add del">
        <pc:chgData name="Adam Shand" userId="a29e11b4-bfa0-4cd2-aa9e-39c54b8939e2" providerId="ADAL" clId="{D32A1A24-ACE2-440B-8CC7-35F70C16A104}" dt="2024-08-12T00:34:26.944" v="23655"/>
        <pc:sldMkLst>
          <pc:docMk/>
          <pc:sldMk cId="1220147326" sldId="483"/>
        </pc:sldMkLst>
      </pc:sldChg>
      <pc:sldChg chg="addSp modSp add mod modAnim modNotesTx">
        <pc:chgData name="Adam Shand" userId="a29e11b4-bfa0-4cd2-aa9e-39c54b8939e2" providerId="ADAL" clId="{D32A1A24-ACE2-440B-8CC7-35F70C16A104}" dt="2024-08-13T04:37:19.101" v="37717" actId="20577"/>
        <pc:sldMkLst>
          <pc:docMk/>
          <pc:sldMk cId="3588089809" sldId="483"/>
        </pc:sldMkLst>
        <pc:picChg chg="add mod modCrop">
          <ac:chgData name="Adam Shand" userId="a29e11b4-bfa0-4cd2-aa9e-39c54b8939e2" providerId="ADAL" clId="{D32A1A24-ACE2-440B-8CC7-35F70C16A104}" dt="2024-08-13T04:35:16.303" v="37468" actId="1582"/>
          <ac:picMkLst>
            <pc:docMk/>
            <pc:sldMk cId="3588089809" sldId="483"/>
            <ac:picMk id="6" creationId="{528A29DC-9CF7-D08A-CC13-504C1A464B3A}"/>
          </ac:picMkLst>
        </pc:picChg>
        <pc:picChg chg="mod">
          <ac:chgData name="Adam Shand" userId="a29e11b4-bfa0-4cd2-aa9e-39c54b8939e2" providerId="ADAL" clId="{D32A1A24-ACE2-440B-8CC7-35F70C16A104}" dt="2024-08-12T23:48:52.337" v="36891" actId="1582"/>
          <ac:picMkLst>
            <pc:docMk/>
            <pc:sldMk cId="3588089809" sldId="483"/>
            <ac:picMk id="8" creationId="{F3E866CC-EA7E-E214-CA3D-52A60AC14175}"/>
          </ac:picMkLst>
        </pc:picChg>
      </pc:sldChg>
      <pc:sldChg chg="addSp delSp modSp add del mod delAnim">
        <pc:chgData name="Adam Shand" userId="a29e11b4-bfa0-4cd2-aa9e-39c54b8939e2" providerId="ADAL" clId="{D32A1A24-ACE2-440B-8CC7-35F70C16A104}" dt="2024-08-12T01:32:08.206" v="26297" actId="47"/>
        <pc:sldMkLst>
          <pc:docMk/>
          <pc:sldMk cId="1474377624" sldId="484"/>
        </pc:sldMkLst>
        <pc:spChg chg="add del">
          <ac:chgData name="Adam Shand" userId="a29e11b4-bfa0-4cd2-aa9e-39c54b8939e2" providerId="ADAL" clId="{D32A1A24-ACE2-440B-8CC7-35F70C16A104}" dt="2024-08-12T01:31:49.986" v="26293" actId="478"/>
          <ac:spMkLst>
            <pc:docMk/>
            <pc:sldMk cId="1474377624" sldId="484"/>
            <ac:spMk id="5" creationId="{D37A2C6C-BB4B-6AD4-4116-4CB82530DFB4}"/>
          </ac:spMkLst>
        </pc:spChg>
        <pc:spChg chg="del">
          <ac:chgData name="Adam Shand" userId="a29e11b4-bfa0-4cd2-aa9e-39c54b8939e2" providerId="ADAL" clId="{D32A1A24-ACE2-440B-8CC7-35F70C16A104}" dt="2024-08-12T01:31:53.019" v="26294" actId="478"/>
          <ac:spMkLst>
            <pc:docMk/>
            <pc:sldMk cId="1474377624" sldId="484"/>
            <ac:spMk id="6" creationId="{35B4CF04-B29F-50D8-7ADD-CEC204F72F00}"/>
          </ac:spMkLst>
        </pc:spChg>
        <pc:picChg chg="del mod">
          <ac:chgData name="Adam Shand" userId="a29e11b4-bfa0-4cd2-aa9e-39c54b8939e2" providerId="ADAL" clId="{D32A1A24-ACE2-440B-8CC7-35F70C16A104}" dt="2024-08-12T01:31:46.732" v="26291" actId="478"/>
          <ac:picMkLst>
            <pc:docMk/>
            <pc:sldMk cId="1474377624" sldId="484"/>
            <ac:picMk id="3" creationId="{2E55FAEF-FBDF-D301-C1EF-FC7B8DCF46AB}"/>
          </ac:picMkLst>
        </pc:picChg>
        <pc:picChg chg="del">
          <ac:chgData name="Adam Shand" userId="a29e11b4-bfa0-4cd2-aa9e-39c54b8939e2" providerId="ADAL" clId="{D32A1A24-ACE2-440B-8CC7-35F70C16A104}" dt="2024-08-12T01:31:45.708" v="26289" actId="478"/>
          <ac:picMkLst>
            <pc:docMk/>
            <pc:sldMk cId="1474377624" sldId="484"/>
            <ac:picMk id="8" creationId="{7D69E59C-EA69-5898-BAD5-DB72865B317D}"/>
          </ac:picMkLst>
        </pc:picChg>
        <pc:picChg chg="mod">
          <ac:chgData name="Adam Shand" userId="a29e11b4-bfa0-4cd2-aa9e-39c54b8939e2" providerId="ADAL" clId="{D32A1A24-ACE2-440B-8CC7-35F70C16A104}" dt="2024-08-12T01:31:57.906" v="26296" actId="1076"/>
          <ac:picMkLst>
            <pc:docMk/>
            <pc:sldMk cId="1474377624" sldId="484"/>
            <ac:picMk id="11" creationId="{40A49218-22E9-9ABA-1450-4F890ECD9BED}"/>
          </ac:picMkLst>
        </pc:picChg>
        <pc:picChg chg="del">
          <ac:chgData name="Adam Shand" userId="a29e11b4-bfa0-4cd2-aa9e-39c54b8939e2" providerId="ADAL" clId="{D32A1A24-ACE2-440B-8CC7-35F70C16A104}" dt="2024-08-12T01:31:44.976" v="26288" actId="478"/>
          <ac:picMkLst>
            <pc:docMk/>
            <pc:sldMk cId="1474377624" sldId="484"/>
            <ac:picMk id="14" creationId="{FD6568CB-2774-EA34-F15C-2828D777370E}"/>
          </ac:picMkLst>
        </pc:picChg>
        <pc:picChg chg="del">
          <ac:chgData name="Adam Shand" userId="a29e11b4-bfa0-4cd2-aa9e-39c54b8939e2" providerId="ADAL" clId="{D32A1A24-ACE2-440B-8CC7-35F70C16A104}" dt="2024-08-12T01:31:43.557" v="26286" actId="478"/>
          <ac:picMkLst>
            <pc:docMk/>
            <pc:sldMk cId="1474377624" sldId="484"/>
            <ac:picMk id="16" creationId="{B863258C-BC98-E39C-E6B4-3A7AD85D1C9B}"/>
          </ac:picMkLst>
        </pc:picChg>
        <pc:picChg chg="del">
          <ac:chgData name="Adam Shand" userId="a29e11b4-bfa0-4cd2-aa9e-39c54b8939e2" providerId="ADAL" clId="{D32A1A24-ACE2-440B-8CC7-35F70C16A104}" dt="2024-08-12T01:31:44.301" v="26287" actId="478"/>
          <ac:picMkLst>
            <pc:docMk/>
            <pc:sldMk cId="1474377624" sldId="484"/>
            <ac:picMk id="18" creationId="{ABB923C3-F11A-16E4-91EE-4C51CB7C6C73}"/>
          </ac:picMkLst>
        </pc:picChg>
        <pc:picChg chg="del">
          <ac:chgData name="Adam Shand" userId="a29e11b4-bfa0-4cd2-aa9e-39c54b8939e2" providerId="ADAL" clId="{D32A1A24-ACE2-440B-8CC7-35F70C16A104}" dt="2024-08-12T01:31:42.855" v="26285" actId="478"/>
          <ac:picMkLst>
            <pc:docMk/>
            <pc:sldMk cId="1474377624" sldId="484"/>
            <ac:picMk id="20" creationId="{39334477-C2C0-527D-7FA4-3E924439368A}"/>
          </ac:picMkLst>
        </pc:picChg>
      </pc:sldChg>
      <pc:sldChg chg="addSp delSp modSp add mod delAnim modAnim modNotesTx">
        <pc:chgData name="Adam Shand" userId="a29e11b4-bfa0-4cd2-aa9e-39c54b8939e2" providerId="ADAL" clId="{D32A1A24-ACE2-440B-8CC7-35F70C16A104}" dt="2024-08-14T01:54:26.069" v="38118"/>
        <pc:sldMkLst>
          <pc:docMk/>
          <pc:sldMk cId="1244675351" sldId="485"/>
        </pc:sldMkLst>
        <pc:spChg chg="mod">
          <ac:chgData name="Adam Shand" userId="a29e11b4-bfa0-4cd2-aa9e-39c54b8939e2" providerId="ADAL" clId="{D32A1A24-ACE2-440B-8CC7-35F70C16A104}" dt="2024-08-12T01:33:47.845" v="26317"/>
          <ac:spMkLst>
            <pc:docMk/>
            <pc:sldMk cId="1244675351" sldId="485"/>
            <ac:spMk id="5" creationId="{D37A2C6C-BB4B-6AD4-4116-4CB82530DFB4}"/>
          </ac:spMkLst>
        </pc:spChg>
        <pc:spChg chg="del">
          <ac:chgData name="Adam Shand" userId="a29e11b4-bfa0-4cd2-aa9e-39c54b8939e2" providerId="ADAL" clId="{D32A1A24-ACE2-440B-8CC7-35F70C16A104}" dt="2024-08-12T01:33:09.297" v="26310" actId="478"/>
          <ac:spMkLst>
            <pc:docMk/>
            <pc:sldMk cId="1244675351" sldId="485"/>
            <ac:spMk id="6" creationId="{35B4CF04-B29F-50D8-7ADD-CEC204F72F00}"/>
          </ac:spMkLst>
        </pc:spChg>
        <pc:graphicFrameChg chg="add mod modGraphic">
          <ac:chgData name="Adam Shand" userId="a29e11b4-bfa0-4cd2-aa9e-39c54b8939e2" providerId="ADAL" clId="{D32A1A24-ACE2-440B-8CC7-35F70C16A104}" dt="2024-08-12T01:44:27.556" v="27075"/>
          <ac:graphicFrameMkLst>
            <pc:docMk/>
            <pc:sldMk cId="1244675351" sldId="485"/>
            <ac:graphicFrameMk id="12" creationId="{12CD596E-E0BC-2BA0-0F26-129B9DDC7AFD}"/>
          </ac:graphicFrameMkLst>
        </pc:graphicFrameChg>
        <pc:picChg chg="add mod">
          <ac:chgData name="Adam Shand" userId="a29e11b4-bfa0-4cd2-aa9e-39c54b8939e2" providerId="ADAL" clId="{D32A1A24-ACE2-440B-8CC7-35F70C16A104}" dt="2024-08-12T02:50:20.783" v="32419" actId="1582"/>
          <ac:picMkLst>
            <pc:docMk/>
            <pc:sldMk cId="1244675351" sldId="485"/>
            <ac:picMk id="2" creationId="{531613B8-16E2-D843-CC2F-2E876BB2600A}"/>
          </ac:picMkLst>
        </pc:picChg>
        <pc:picChg chg="del">
          <ac:chgData name="Adam Shand" userId="a29e11b4-bfa0-4cd2-aa9e-39c54b8939e2" providerId="ADAL" clId="{D32A1A24-ACE2-440B-8CC7-35F70C16A104}" dt="2024-08-12T01:32:25.815" v="26304" actId="478"/>
          <ac:picMkLst>
            <pc:docMk/>
            <pc:sldMk cId="1244675351" sldId="485"/>
            <ac:picMk id="3" creationId="{2E55FAEF-FBDF-D301-C1EF-FC7B8DCF46AB}"/>
          </ac:picMkLst>
        </pc:picChg>
        <pc:picChg chg="del">
          <ac:chgData name="Adam Shand" userId="a29e11b4-bfa0-4cd2-aa9e-39c54b8939e2" providerId="ADAL" clId="{D32A1A24-ACE2-440B-8CC7-35F70C16A104}" dt="2024-08-12T01:32:16.194" v="26301" actId="478"/>
          <ac:picMkLst>
            <pc:docMk/>
            <pc:sldMk cId="1244675351" sldId="485"/>
            <ac:picMk id="8" creationId="{7D69E59C-EA69-5898-BAD5-DB72865B317D}"/>
          </ac:picMkLst>
        </pc:picChg>
        <pc:picChg chg="add del mod">
          <ac:chgData name="Adam Shand" userId="a29e11b4-bfa0-4cd2-aa9e-39c54b8939e2" providerId="ADAL" clId="{D32A1A24-ACE2-440B-8CC7-35F70C16A104}" dt="2024-08-12T01:41:12.793" v="26940" actId="478"/>
          <ac:picMkLst>
            <pc:docMk/>
            <pc:sldMk cId="1244675351" sldId="485"/>
            <ac:picMk id="10" creationId="{41A83DC0-4464-18F7-00F0-6F90036034FD}"/>
          </ac:picMkLst>
        </pc:picChg>
        <pc:picChg chg="del">
          <ac:chgData name="Adam Shand" userId="a29e11b4-bfa0-4cd2-aa9e-39c54b8939e2" providerId="ADAL" clId="{D32A1A24-ACE2-440B-8CC7-35F70C16A104}" dt="2024-08-12T01:32:16.932" v="26302" actId="478"/>
          <ac:picMkLst>
            <pc:docMk/>
            <pc:sldMk cId="1244675351" sldId="485"/>
            <ac:picMk id="11" creationId="{40A49218-22E9-9ABA-1450-4F890ECD9BED}"/>
          </ac:picMkLst>
        </pc:picChg>
        <pc:picChg chg="del">
          <ac:chgData name="Adam Shand" userId="a29e11b4-bfa0-4cd2-aa9e-39c54b8939e2" providerId="ADAL" clId="{D32A1A24-ACE2-440B-8CC7-35F70C16A104}" dt="2024-08-12T01:32:14.416" v="26300" actId="478"/>
          <ac:picMkLst>
            <pc:docMk/>
            <pc:sldMk cId="1244675351" sldId="485"/>
            <ac:picMk id="14" creationId="{FD6568CB-2774-EA34-F15C-2828D777370E}"/>
          </ac:picMkLst>
        </pc:picChg>
        <pc:picChg chg="mod">
          <ac:chgData name="Adam Shand" userId="a29e11b4-bfa0-4cd2-aa9e-39c54b8939e2" providerId="ADAL" clId="{D32A1A24-ACE2-440B-8CC7-35F70C16A104}" dt="2024-08-12T02:50:20.783" v="32419" actId="1582"/>
          <ac:picMkLst>
            <pc:docMk/>
            <pc:sldMk cId="1244675351" sldId="485"/>
            <ac:picMk id="16" creationId="{B863258C-BC98-E39C-E6B4-3A7AD85D1C9B}"/>
          </ac:picMkLst>
        </pc:picChg>
        <pc:picChg chg="del">
          <ac:chgData name="Adam Shand" userId="a29e11b4-bfa0-4cd2-aa9e-39c54b8939e2" providerId="ADAL" clId="{D32A1A24-ACE2-440B-8CC7-35F70C16A104}" dt="2024-08-12T01:32:13.219" v="26299" actId="478"/>
          <ac:picMkLst>
            <pc:docMk/>
            <pc:sldMk cId="1244675351" sldId="485"/>
            <ac:picMk id="18" creationId="{ABB923C3-F11A-16E4-91EE-4C51CB7C6C73}"/>
          </ac:picMkLst>
        </pc:picChg>
        <pc:picChg chg="del">
          <ac:chgData name="Adam Shand" userId="a29e11b4-bfa0-4cd2-aa9e-39c54b8939e2" providerId="ADAL" clId="{D32A1A24-ACE2-440B-8CC7-35F70C16A104}" dt="2024-08-12T01:32:10.980" v="26298" actId="478"/>
          <ac:picMkLst>
            <pc:docMk/>
            <pc:sldMk cId="1244675351" sldId="485"/>
            <ac:picMk id="20" creationId="{39334477-C2C0-527D-7FA4-3E924439368A}"/>
          </ac:picMkLst>
        </pc:picChg>
        <pc:picChg chg="add del mod">
          <ac:chgData name="Adam Shand" userId="a29e11b4-bfa0-4cd2-aa9e-39c54b8939e2" providerId="ADAL" clId="{D32A1A24-ACE2-440B-8CC7-35F70C16A104}" dt="2024-08-12T01:46:18.397" v="27200" actId="478"/>
          <ac:picMkLst>
            <pc:docMk/>
            <pc:sldMk cId="1244675351" sldId="485"/>
            <ac:picMk id="23" creationId="{109B01CA-9678-6ACA-6B46-CDAFC524DC6B}"/>
          </ac:picMkLst>
        </pc:picChg>
        <pc:picChg chg="add mod">
          <ac:chgData name="Adam Shand" userId="a29e11b4-bfa0-4cd2-aa9e-39c54b8939e2" providerId="ADAL" clId="{D32A1A24-ACE2-440B-8CC7-35F70C16A104}" dt="2024-08-12T01:41:28.447" v="26953"/>
          <ac:picMkLst>
            <pc:docMk/>
            <pc:sldMk cId="1244675351" sldId="485"/>
            <ac:picMk id="24" creationId="{56E92715-336F-C53B-59AD-AFA1EEDBBF25}"/>
          </ac:picMkLst>
        </pc:picChg>
        <pc:picChg chg="add mod">
          <ac:chgData name="Adam Shand" userId="a29e11b4-bfa0-4cd2-aa9e-39c54b8939e2" providerId="ADAL" clId="{D32A1A24-ACE2-440B-8CC7-35F70C16A104}" dt="2024-08-12T02:50:20.783" v="32419" actId="1582"/>
          <ac:picMkLst>
            <pc:docMk/>
            <pc:sldMk cId="1244675351" sldId="485"/>
            <ac:picMk id="25" creationId="{41A83DC0-4464-18F7-00F0-6F90036034FD}"/>
          </ac:picMkLst>
        </pc:picChg>
        <pc:cxnChg chg="add mod">
          <ac:chgData name="Adam Shand" userId="a29e11b4-bfa0-4cd2-aa9e-39c54b8939e2" providerId="ADAL" clId="{D32A1A24-ACE2-440B-8CC7-35F70C16A104}" dt="2024-08-12T01:35:21.855" v="26359" actId="1076"/>
          <ac:cxnSpMkLst>
            <pc:docMk/>
            <pc:sldMk cId="1244675351" sldId="485"/>
            <ac:cxnSpMk id="13" creationId="{00985CC7-1852-E107-5A66-9FCA8F9AD330}"/>
          </ac:cxnSpMkLst>
        </pc:cxnChg>
        <pc:cxnChg chg="add mod">
          <ac:chgData name="Adam Shand" userId="a29e11b4-bfa0-4cd2-aa9e-39c54b8939e2" providerId="ADAL" clId="{D32A1A24-ACE2-440B-8CC7-35F70C16A104}" dt="2024-08-12T01:35:31.013" v="26362" actId="1076"/>
          <ac:cxnSpMkLst>
            <pc:docMk/>
            <pc:sldMk cId="1244675351" sldId="485"/>
            <ac:cxnSpMk id="17" creationId="{AC02F9CF-37BB-CADA-0B2E-77891D882290}"/>
          </ac:cxnSpMkLst>
        </pc:cxnChg>
        <pc:cxnChg chg="add mod">
          <ac:chgData name="Adam Shand" userId="a29e11b4-bfa0-4cd2-aa9e-39c54b8939e2" providerId="ADAL" clId="{D32A1A24-ACE2-440B-8CC7-35F70C16A104}" dt="2024-08-12T01:35:45.834" v="26369" actId="1036"/>
          <ac:cxnSpMkLst>
            <pc:docMk/>
            <pc:sldMk cId="1244675351" sldId="485"/>
            <ac:cxnSpMk id="19" creationId="{722104DE-74D8-05A3-2057-8C57923EF3BE}"/>
          </ac:cxnSpMkLst>
        </pc:cxnChg>
      </pc:sldChg>
      <pc:sldChg chg="delSp modSp add del mod delAnim">
        <pc:chgData name="Adam Shand" userId="a29e11b4-bfa0-4cd2-aa9e-39c54b8939e2" providerId="ADAL" clId="{D32A1A24-ACE2-440B-8CC7-35F70C16A104}" dt="2024-08-12T01:55:00.505" v="28761" actId="47"/>
        <pc:sldMkLst>
          <pc:docMk/>
          <pc:sldMk cId="39650852" sldId="486"/>
        </pc:sldMkLst>
        <pc:spChg chg="del">
          <ac:chgData name="Adam Shand" userId="a29e11b4-bfa0-4cd2-aa9e-39c54b8939e2" providerId="ADAL" clId="{D32A1A24-ACE2-440B-8CC7-35F70C16A104}" dt="2024-08-12T01:39:10.890" v="26848" actId="478"/>
          <ac:spMkLst>
            <pc:docMk/>
            <pc:sldMk cId="39650852" sldId="486"/>
            <ac:spMk id="6" creationId="{35B4CF04-B29F-50D8-7ADD-CEC204F72F00}"/>
          </ac:spMkLst>
        </pc:spChg>
        <pc:picChg chg="del">
          <ac:chgData name="Adam Shand" userId="a29e11b4-bfa0-4cd2-aa9e-39c54b8939e2" providerId="ADAL" clId="{D32A1A24-ACE2-440B-8CC7-35F70C16A104}" dt="2024-08-12T01:39:00.316" v="26845" actId="478"/>
          <ac:picMkLst>
            <pc:docMk/>
            <pc:sldMk cId="39650852" sldId="486"/>
            <ac:picMk id="3" creationId="{2E55FAEF-FBDF-D301-C1EF-FC7B8DCF46AB}"/>
          </ac:picMkLst>
        </pc:picChg>
        <pc:picChg chg="mod">
          <ac:chgData name="Adam Shand" userId="a29e11b4-bfa0-4cd2-aa9e-39c54b8939e2" providerId="ADAL" clId="{D32A1A24-ACE2-440B-8CC7-35F70C16A104}" dt="2024-08-12T01:39:05.127" v="26847" actId="1076"/>
          <ac:picMkLst>
            <pc:docMk/>
            <pc:sldMk cId="39650852" sldId="486"/>
            <ac:picMk id="8" creationId="{7D69E59C-EA69-5898-BAD5-DB72865B317D}"/>
          </ac:picMkLst>
        </pc:picChg>
        <pc:picChg chg="mod">
          <ac:chgData name="Adam Shand" userId="a29e11b4-bfa0-4cd2-aa9e-39c54b8939e2" providerId="ADAL" clId="{D32A1A24-ACE2-440B-8CC7-35F70C16A104}" dt="2024-08-12T01:39:02.316" v="26846" actId="1076"/>
          <ac:picMkLst>
            <pc:docMk/>
            <pc:sldMk cId="39650852" sldId="486"/>
            <ac:picMk id="11" creationId="{40A49218-22E9-9ABA-1450-4F890ECD9BED}"/>
          </ac:picMkLst>
        </pc:picChg>
        <pc:picChg chg="del">
          <ac:chgData name="Adam Shand" userId="a29e11b4-bfa0-4cd2-aa9e-39c54b8939e2" providerId="ADAL" clId="{D32A1A24-ACE2-440B-8CC7-35F70C16A104}" dt="2024-08-12T01:38:53.929" v="26844" actId="478"/>
          <ac:picMkLst>
            <pc:docMk/>
            <pc:sldMk cId="39650852" sldId="486"/>
            <ac:picMk id="14" creationId="{FD6568CB-2774-EA34-F15C-2828D777370E}"/>
          </ac:picMkLst>
        </pc:picChg>
        <pc:picChg chg="del mod">
          <ac:chgData name="Adam Shand" userId="a29e11b4-bfa0-4cd2-aa9e-39c54b8939e2" providerId="ADAL" clId="{D32A1A24-ACE2-440B-8CC7-35F70C16A104}" dt="2024-08-12T01:38:47.542" v="26841" actId="478"/>
          <ac:picMkLst>
            <pc:docMk/>
            <pc:sldMk cId="39650852" sldId="486"/>
            <ac:picMk id="16" creationId="{B863258C-BC98-E39C-E6B4-3A7AD85D1C9B}"/>
          </ac:picMkLst>
        </pc:picChg>
        <pc:picChg chg="del">
          <ac:chgData name="Adam Shand" userId="a29e11b4-bfa0-4cd2-aa9e-39c54b8939e2" providerId="ADAL" clId="{D32A1A24-ACE2-440B-8CC7-35F70C16A104}" dt="2024-08-12T01:38:52.671" v="26843" actId="478"/>
          <ac:picMkLst>
            <pc:docMk/>
            <pc:sldMk cId="39650852" sldId="486"/>
            <ac:picMk id="18" creationId="{ABB923C3-F11A-16E4-91EE-4C51CB7C6C73}"/>
          </ac:picMkLst>
        </pc:picChg>
        <pc:picChg chg="del">
          <ac:chgData name="Adam Shand" userId="a29e11b4-bfa0-4cd2-aa9e-39c54b8939e2" providerId="ADAL" clId="{D32A1A24-ACE2-440B-8CC7-35F70C16A104}" dt="2024-08-12T01:38:49.559" v="26842" actId="478"/>
          <ac:picMkLst>
            <pc:docMk/>
            <pc:sldMk cId="39650852" sldId="486"/>
            <ac:picMk id="20" creationId="{39334477-C2C0-527D-7FA4-3E924439368A}"/>
          </ac:picMkLst>
        </pc:picChg>
      </pc:sldChg>
      <pc:sldChg chg="delSp modSp add mod delAnim modAnim modNotesTx">
        <pc:chgData name="Adam Shand" userId="a29e11b4-bfa0-4cd2-aa9e-39c54b8939e2" providerId="ADAL" clId="{D32A1A24-ACE2-440B-8CC7-35F70C16A104}" dt="2024-08-14T01:54:44.800" v="38120"/>
        <pc:sldMkLst>
          <pc:docMk/>
          <pc:sldMk cId="4147571414" sldId="487"/>
        </pc:sldMkLst>
        <pc:spChg chg="del">
          <ac:chgData name="Adam Shand" userId="a29e11b4-bfa0-4cd2-aa9e-39c54b8939e2" providerId="ADAL" clId="{D32A1A24-ACE2-440B-8CC7-35F70C16A104}" dt="2024-08-12T01:55:12.043" v="28769" actId="478"/>
          <ac:spMkLst>
            <pc:docMk/>
            <pc:sldMk cId="4147571414" sldId="487"/>
            <ac:spMk id="6" creationId="{35B4CF04-B29F-50D8-7ADD-CEC204F72F00}"/>
          </ac:spMkLst>
        </pc:spChg>
        <pc:picChg chg="del">
          <ac:chgData name="Adam Shand" userId="a29e11b4-bfa0-4cd2-aa9e-39c54b8939e2" providerId="ADAL" clId="{D32A1A24-ACE2-440B-8CC7-35F70C16A104}" dt="2024-08-12T01:55:05.803" v="28764" actId="478"/>
          <ac:picMkLst>
            <pc:docMk/>
            <pc:sldMk cId="4147571414" sldId="487"/>
            <ac:picMk id="3" creationId="{2E55FAEF-FBDF-D301-C1EF-FC7B8DCF46AB}"/>
          </ac:picMkLst>
        </pc:picChg>
        <pc:picChg chg="del mod">
          <ac:chgData name="Adam Shand" userId="a29e11b4-bfa0-4cd2-aa9e-39c54b8939e2" providerId="ADAL" clId="{D32A1A24-ACE2-440B-8CC7-35F70C16A104}" dt="2024-08-12T01:55:08.522" v="28768" actId="478"/>
          <ac:picMkLst>
            <pc:docMk/>
            <pc:sldMk cId="4147571414" sldId="487"/>
            <ac:picMk id="8" creationId="{7D69E59C-EA69-5898-BAD5-DB72865B317D}"/>
          </ac:picMkLst>
        </pc:picChg>
        <pc:picChg chg="del">
          <ac:chgData name="Adam Shand" userId="a29e11b4-bfa0-4cd2-aa9e-39c54b8939e2" providerId="ADAL" clId="{D32A1A24-ACE2-440B-8CC7-35F70C16A104}" dt="2024-08-12T01:55:04.857" v="28763" actId="478"/>
          <ac:picMkLst>
            <pc:docMk/>
            <pc:sldMk cId="4147571414" sldId="487"/>
            <ac:picMk id="11" creationId="{40A49218-22E9-9ABA-1450-4F890ECD9BED}"/>
          </ac:picMkLst>
        </pc:picChg>
        <pc:picChg chg="mod">
          <ac:chgData name="Adam Shand" userId="a29e11b4-bfa0-4cd2-aa9e-39c54b8939e2" providerId="ADAL" clId="{D32A1A24-ACE2-440B-8CC7-35F70C16A104}" dt="2024-08-12T02:50:38.966" v="32423" actId="1582"/>
          <ac:picMkLst>
            <pc:docMk/>
            <pc:sldMk cId="4147571414" sldId="487"/>
            <ac:picMk id="14" creationId="{FD6568CB-2774-EA34-F15C-2828D777370E}"/>
          </ac:picMkLst>
        </pc:picChg>
        <pc:picChg chg="del">
          <ac:chgData name="Adam Shand" userId="a29e11b4-bfa0-4cd2-aa9e-39c54b8939e2" providerId="ADAL" clId="{D32A1A24-ACE2-440B-8CC7-35F70C16A104}" dt="2024-08-12T01:55:04.204" v="28762" actId="478"/>
          <ac:picMkLst>
            <pc:docMk/>
            <pc:sldMk cId="4147571414" sldId="487"/>
            <ac:picMk id="16" creationId="{B863258C-BC98-E39C-E6B4-3A7AD85D1C9B}"/>
          </ac:picMkLst>
        </pc:picChg>
        <pc:picChg chg="del">
          <ac:chgData name="Adam Shand" userId="a29e11b4-bfa0-4cd2-aa9e-39c54b8939e2" providerId="ADAL" clId="{D32A1A24-ACE2-440B-8CC7-35F70C16A104}" dt="2024-08-12T01:55:07.221" v="28766" actId="478"/>
          <ac:picMkLst>
            <pc:docMk/>
            <pc:sldMk cId="4147571414" sldId="487"/>
            <ac:picMk id="18" creationId="{ABB923C3-F11A-16E4-91EE-4C51CB7C6C73}"/>
          </ac:picMkLst>
        </pc:picChg>
        <pc:picChg chg="mod">
          <ac:chgData name="Adam Shand" userId="a29e11b4-bfa0-4cd2-aa9e-39c54b8939e2" providerId="ADAL" clId="{D32A1A24-ACE2-440B-8CC7-35F70C16A104}" dt="2024-08-12T02:50:38.966" v="32423" actId="1582"/>
          <ac:picMkLst>
            <pc:docMk/>
            <pc:sldMk cId="4147571414" sldId="487"/>
            <ac:picMk id="20" creationId="{39334477-C2C0-527D-7FA4-3E924439368A}"/>
          </ac:picMkLst>
        </pc:picChg>
      </pc:sldChg>
      <pc:sldChg chg="add del">
        <pc:chgData name="Adam Shand" userId="a29e11b4-bfa0-4cd2-aa9e-39c54b8939e2" providerId="ADAL" clId="{D32A1A24-ACE2-440B-8CC7-35F70C16A104}" dt="2024-08-12T01:55:18.031" v="28772" actId="47"/>
        <pc:sldMkLst>
          <pc:docMk/>
          <pc:sldMk cId="2564279615" sldId="488"/>
        </pc:sldMkLst>
      </pc:sldChg>
      <pc:sldChg chg="add del">
        <pc:chgData name="Adam Shand" userId="a29e11b4-bfa0-4cd2-aa9e-39c54b8939e2" providerId="ADAL" clId="{D32A1A24-ACE2-440B-8CC7-35F70C16A104}" dt="2024-08-12T01:55:21.390" v="28773" actId="47"/>
        <pc:sldMkLst>
          <pc:docMk/>
          <pc:sldMk cId="2073360703" sldId="489"/>
        </pc:sldMkLst>
      </pc:sldChg>
      <pc:sldChg chg="addSp delSp modSp add mod delAnim modAnim modNotesTx">
        <pc:chgData name="Adam Shand" userId="a29e11b4-bfa0-4cd2-aa9e-39c54b8939e2" providerId="ADAL" clId="{D32A1A24-ACE2-440B-8CC7-35F70C16A104}" dt="2024-08-14T01:54:34.624" v="38119"/>
        <pc:sldMkLst>
          <pc:docMk/>
          <pc:sldMk cId="3872304148" sldId="490"/>
        </pc:sldMkLst>
        <pc:graphicFrameChg chg="del">
          <ac:chgData name="Adam Shand" userId="a29e11b4-bfa0-4cd2-aa9e-39c54b8939e2" providerId="ADAL" clId="{D32A1A24-ACE2-440B-8CC7-35F70C16A104}" dt="2024-08-12T01:43:55.614" v="27071" actId="478"/>
          <ac:graphicFrameMkLst>
            <pc:docMk/>
            <pc:sldMk cId="3872304148" sldId="490"/>
            <ac:graphicFrameMk id="12" creationId="{12CD596E-E0BC-2BA0-0F26-129B9DDC7AFD}"/>
          </ac:graphicFrameMkLst>
        </pc:graphicFrameChg>
        <pc:graphicFrameChg chg="add mod">
          <ac:chgData name="Adam Shand" userId="a29e11b4-bfa0-4cd2-aa9e-39c54b8939e2" providerId="ADAL" clId="{D32A1A24-ACE2-440B-8CC7-35F70C16A104}" dt="2024-08-12T01:42:56.264" v="27012"/>
          <ac:graphicFrameMkLst>
            <pc:docMk/>
            <pc:sldMk cId="3872304148" sldId="490"/>
            <ac:graphicFrameMk id="15" creationId="{9537B5BA-1271-500B-8412-E6D76126A012}"/>
          </ac:graphicFrameMkLst>
        </pc:graphicFrameChg>
        <pc:graphicFrameChg chg="add mod">
          <ac:chgData name="Adam Shand" userId="a29e11b4-bfa0-4cd2-aa9e-39c54b8939e2" providerId="ADAL" clId="{D32A1A24-ACE2-440B-8CC7-35F70C16A104}" dt="2024-08-12T01:43:12.606" v="27017" actId="1076"/>
          <ac:graphicFrameMkLst>
            <pc:docMk/>
            <pc:sldMk cId="3872304148" sldId="490"/>
            <ac:graphicFrameMk id="18" creationId="{6E95A51B-AC38-EBDE-8D50-CA566A802831}"/>
          </ac:graphicFrameMkLst>
        </pc:graphicFrameChg>
        <pc:graphicFrameChg chg="add mod modGraphic">
          <ac:chgData name="Adam Shand" userId="a29e11b4-bfa0-4cd2-aa9e-39c54b8939e2" providerId="ADAL" clId="{D32A1A24-ACE2-440B-8CC7-35F70C16A104}" dt="2024-08-12T01:45:07.366" v="27117" actId="14100"/>
          <ac:graphicFrameMkLst>
            <pc:docMk/>
            <pc:sldMk cId="3872304148" sldId="490"/>
            <ac:graphicFrameMk id="20" creationId="{F4FB3AE8-6EDC-F273-C53F-4B37E90EBFA3}"/>
          </ac:graphicFrameMkLst>
        </pc:graphicFrameChg>
        <pc:graphicFrameChg chg="add del mod">
          <ac:chgData name="Adam Shand" userId="a29e11b4-bfa0-4cd2-aa9e-39c54b8939e2" providerId="ADAL" clId="{D32A1A24-ACE2-440B-8CC7-35F70C16A104}" dt="2024-08-12T01:45:02.566" v="27116" actId="478"/>
          <ac:graphicFrameMkLst>
            <pc:docMk/>
            <pc:sldMk cId="3872304148" sldId="490"/>
            <ac:graphicFrameMk id="21" creationId="{43E0640F-9BE6-E704-1595-20C52368D7E4}"/>
          </ac:graphicFrameMkLst>
        </pc:graphicFrameChg>
        <pc:picChg chg="del">
          <ac:chgData name="Adam Shand" userId="a29e11b4-bfa0-4cd2-aa9e-39c54b8939e2" providerId="ADAL" clId="{D32A1A24-ACE2-440B-8CC7-35F70C16A104}" dt="2024-08-12T01:40:30.190" v="26907" actId="478"/>
          <ac:picMkLst>
            <pc:docMk/>
            <pc:sldMk cId="3872304148" sldId="490"/>
            <ac:picMk id="2" creationId="{531613B8-16E2-D843-CC2F-2E876BB2600A}"/>
          </ac:picMkLst>
        </pc:picChg>
        <pc:picChg chg="add mod">
          <ac:chgData name="Adam Shand" userId="a29e11b4-bfa0-4cd2-aa9e-39c54b8939e2" providerId="ADAL" clId="{D32A1A24-ACE2-440B-8CC7-35F70C16A104}" dt="2024-08-12T02:50:30.466" v="32421" actId="1582"/>
          <ac:picMkLst>
            <pc:docMk/>
            <pc:sldMk cId="3872304148" sldId="490"/>
            <ac:picMk id="6" creationId="{A298EED3-BF1D-EA49-D016-979BDC73542D}"/>
          </ac:picMkLst>
        </pc:picChg>
        <pc:picChg chg="add mod">
          <ac:chgData name="Adam Shand" userId="a29e11b4-bfa0-4cd2-aa9e-39c54b8939e2" providerId="ADAL" clId="{D32A1A24-ACE2-440B-8CC7-35F70C16A104}" dt="2024-08-12T02:50:30.466" v="32421" actId="1582"/>
          <ac:picMkLst>
            <pc:docMk/>
            <pc:sldMk cId="3872304148" sldId="490"/>
            <ac:picMk id="8" creationId="{8646A8A2-13BF-9A5F-1315-D53394F06F87}"/>
          </ac:picMkLst>
        </pc:picChg>
        <pc:picChg chg="del">
          <ac:chgData name="Adam Shand" userId="a29e11b4-bfa0-4cd2-aa9e-39c54b8939e2" providerId="ADAL" clId="{D32A1A24-ACE2-440B-8CC7-35F70C16A104}" dt="2024-08-12T01:46:16.070" v="27199" actId="21"/>
          <ac:picMkLst>
            <pc:docMk/>
            <pc:sldMk cId="3872304148" sldId="490"/>
            <ac:picMk id="10" creationId="{41A83DC0-4464-18F7-00F0-6F90036034FD}"/>
          </ac:picMkLst>
        </pc:picChg>
        <pc:picChg chg="add del mod">
          <ac:chgData name="Adam Shand" userId="a29e11b4-bfa0-4cd2-aa9e-39c54b8939e2" providerId="ADAL" clId="{D32A1A24-ACE2-440B-8CC7-35F70C16A104}" dt="2024-08-12T01:42:07.525" v="26998" actId="478"/>
          <ac:picMkLst>
            <pc:docMk/>
            <pc:sldMk cId="3872304148" sldId="490"/>
            <ac:picMk id="11" creationId="{2172DA7C-9339-84BE-5AF0-6E7EE33C6234}"/>
          </ac:picMkLst>
        </pc:picChg>
        <pc:picChg chg="add del mod">
          <ac:chgData name="Adam Shand" userId="a29e11b4-bfa0-4cd2-aa9e-39c54b8939e2" providerId="ADAL" clId="{D32A1A24-ACE2-440B-8CC7-35F70C16A104}" dt="2024-08-12T01:42:28.760" v="27011" actId="478"/>
          <ac:picMkLst>
            <pc:docMk/>
            <pc:sldMk cId="3872304148" sldId="490"/>
            <ac:picMk id="14" creationId="{6ED1EA00-8957-650D-7EB3-693FB087EC2E}"/>
          </ac:picMkLst>
        </pc:picChg>
        <pc:picChg chg="del">
          <ac:chgData name="Adam Shand" userId="a29e11b4-bfa0-4cd2-aa9e-39c54b8939e2" providerId="ADAL" clId="{D32A1A24-ACE2-440B-8CC7-35F70C16A104}" dt="2024-08-12T01:39:51.843" v="26871" actId="478"/>
          <ac:picMkLst>
            <pc:docMk/>
            <pc:sldMk cId="3872304148" sldId="490"/>
            <ac:picMk id="16" creationId="{B863258C-BC98-E39C-E6B4-3A7AD85D1C9B}"/>
          </ac:picMkLst>
        </pc:picChg>
        <pc:picChg chg="add mod">
          <ac:chgData name="Adam Shand" userId="a29e11b4-bfa0-4cd2-aa9e-39c54b8939e2" providerId="ADAL" clId="{D32A1A24-ACE2-440B-8CC7-35F70C16A104}" dt="2024-08-12T02:50:30.466" v="32421" actId="1582"/>
          <ac:picMkLst>
            <pc:docMk/>
            <pc:sldMk cId="3872304148" sldId="490"/>
            <ac:picMk id="22" creationId="{51058C8D-C637-5AB0-CCE8-F978A5BE13FB}"/>
          </ac:picMkLst>
        </pc:picChg>
      </pc:sldChg>
      <pc:sldChg chg="addSp delSp modSp add mod delAnim modNotesTx">
        <pc:chgData name="Adam Shand" userId="a29e11b4-bfa0-4cd2-aa9e-39c54b8939e2" providerId="ADAL" clId="{D32A1A24-ACE2-440B-8CC7-35F70C16A104}" dt="2024-08-14T01:43:04.928" v="37883" actId="20577"/>
        <pc:sldMkLst>
          <pc:docMk/>
          <pc:sldMk cId="3116843668" sldId="491"/>
        </pc:sldMkLst>
        <pc:spChg chg="del">
          <ac:chgData name="Adam Shand" userId="a29e11b4-bfa0-4cd2-aa9e-39c54b8939e2" providerId="ADAL" clId="{D32A1A24-ACE2-440B-8CC7-35F70C16A104}" dt="2024-08-12T02:26:02.462" v="30603" actId="478"/>
          <ac:spMkLst>
            <pc:docMk/>
            <pc:sldMk cId="3116843668" sldId="491"/>
            <ac:spMk id="3" creationId="{9302CC16-E836-EACE-D252-CE9CBF1F3BBE}"/>
          </ac:spMkLst>
        </pc:spChg>
        <pc:spChg chg="add del mod">
          <ac:chgData name="Adam Shand" userId="a29e11b4-bfa0-4cd2-aa9e-39c54b8939e2" providerId="ADAL" clId="{D32A1A24-ACE2-440B-8CC7-35F70C16A104}" dt="2024-08-12T02:26:05.050" v="30604" actId="478"/>
          <ac:spMkLst>
            <pc:docMk/>
            <pc:sldMk cId="3116843668" sldId="491"/>
            <ac:spMk id="6" creationId="{530724A0-BC2D-4E41-C8ED-F475641BA478}"/>
          </ac:spMkLst>
        </pc:spChg>
        <pc:picChg chg="del">
          <ac:chgData name="Adam Shand" userId="a29e11b4-bfa0-4cd2-aa9e-39c54b8939e2" providerId="ADAL" clId="{D32A1A24-ACE2-440B-8CC7-35F70C16A104}" dt="2024-08-12T02:25:52.749" v="30600" actId="478"/>
          <ac:picMkLst>
            <pc:docMk/>
            <pc:sldMk cId="3116843668" sldId="491"/>
            <ac:picMk id="11" creationId="{99994C54-3DDD-163D-13EE-29B6840C8961}"/>
          </ac:picMkLst>
        </pc:picChg>
        <pc:picChg chg="mod">
          <ac:chgData name="Adam Shand" userId="a29e11b4-bfa0-4cd2-aa9e-39c54b8939e2" providerId="ADAL" clId="{D32A1A24-ACE2-440B-8CC7-35F70C16A104}" dt="2024-08-12T02:51:26.342" v="32431" actId="1582"/>
          <ac:picMkLst>
            <pc:docMk/>
            <pc:sldMk cId="3116843668" sldId="491"/>
            <ac:picMk id="4098" creationId="{F660BB77-A891-5125-2D08-405343F57D16}"/>
          </ac:picMkLst>
        </pc:picChg>
      </pc:sldChg>
      <pc:sldChg chg="delSp add del mod delAnim modNotesTx">
        <pc:chgData name="Adam Shand" userId="a29e11b4-bfa0-4cd2-aa9e-39c54b8939e2" providerId="ADAL" clId="{D32A1A24-ACE2-440B-8CC7-35F70C16A104}" dt="2024-08-12T22:38:01.191" v="34508" actId="47"/>
        <pc:sldMkLst>
          <pc:docMk/>
          <pc:sldMk cId="706279222" sldId="492"/>
        </pc:sldMkLst>
        <pc:spChg chg="del">
          <ac:chgData name="Adam Shand" userId="a29e11b4-bfa0-4cd2-aa9e-39c54b8939e2" providerId="ADAL" clId="{D32A1A24-ACE2-440B-8CC7-35F70C16A104}" dt="2024-08-12T22:30:47.308" v="34268" actId="478"/>
          <ac:spMkLst>
            <pc:docMk/>
            <pc:sldMk cId="706279222" sldId="492"/>
            <ac:spMk id="6" creationId="{FB56D931-0D76-DFA8-9200-50C288EFCA9F}"/>
          </ac:spMkLst>
        </pc:spChg>
      </pc:sldChg>
      <pc:sldChg chg="addSp delSp modSp add del mod modNotesTx">
        <pc:chgData name="Adam Shand" userId="a29e11b4-bfa0-4cd2-aa9e-39c54b8939e2" providerId="ADAL" clId="{D32A1A24-ACE2-440B-8CC7-35F70C16A104}" dt="2024-08-12T22:38:00.138" v="34507" actId="47"/>
        <pc:sldMkLst>
          <pc:docMk/>
          <pc:sldMk cId="3674370727" sldId="493"/>
        </pc:sldMkLst>
        <pc:spChg chg="del">
          <ac:chgData name="Adam Shand" userId="a29e11b4-bfa0-4cd2-aa9e-39c54b8939e2" providerId="ADAL" clId="{D32A1A24-ACE2-440B-8CC7-35F70C16A104}" dt="2024-08-12T22:32:22.037" v="34284" actId="478"/>
          <ac:spMkLst>
            <pc:docMk/>
            <pc:sldMk cId="3674370727" sldId="493"/>
            <ac:spMk id="2" creationId="{4B10D57A-C7F0-7802-CB21-D123B40FD31E}"/>
          </ac:spMkLst>
        </pc:spChg>
        <pc:spChg chg="add del mod">
          <ac:chgData name="Adam Shand" userId="a29e11b4-bfa0-4cd2-aa9e-39c54b8939e2" providerId="ADAL" clId="{D32A1A24-ACE2-440B-8CC7-35F70C16A104}" dt="2024-08-12T22:32:25.152" v="34285" actId="478"/>
          <ac:spMkLst>
            <pc:docMk/>
            <pc:sldMk cId="3674370727" sldId="493"/>
            <ac:spMk id="7" creationId="{8AFB5514-D10B-7833-F86E-D30702DCE371}"/>
          </ac:spMkLst>
        </pc:spChg>
        <pc:spChg chg="add mod">
          <ac:chgData name="Adam Shand" userId="a29e11b4-bfa0-4cd2-aa9e-39c54b8939e2" providerId="ADAL" clId="{D32A1A24-ACE2-440B-8CC7-35F70C16A104}" dt="2024-08-12T22:32:25.531" v="34286"/>
          <ac:spMkLst>
            <pc:docMk/>
            <pc:sldMk cId="3674370727" sldId="493"/>
            <ac:spMk id="8" creationId="{044BDB62-D71F-9CEF-0FAA-F5C128E26F73}"/>
          </ac:spMkLst>
        </pc:spChg>
        <pc:picChg chg="add mod">
          <ac:chgData name="Adam Shand" userId="a29e11b4-bfa0-4cd2-aa9e-39c54b8939e2" providerId="ADAL" clId="{D32A1A24-ACE2-440B-8CC7-35F70C16A104}" dt="2024-08-12T22:32:11.309" v="34282" actId="1076"/>
          <ac:picMkLst>
            <pc:docMk/>
            <pc:sldMk cId="3674370727" sldId="493"/>
            <ac:picMk id="3" creationId="{53D37471-3D86-F159-9517-2A2124ED20B9}"/>
          </ac:picMkLst>
        </pc:picChg>
        <pc:picChg chg="del">
          <ac:chgData name="Adam Shand" userId="a29e11b4-bfa0-4cd2-aa9e-39c54b8939e2" providerId="ADAL" clId="{D32A1A24-ACE2-440B-8CC7-35F70C16A104}" dt="2024-08-12T22:31:51.382" v="34277" actId="478"/>
          <ac:picMkLst>
            <pc:docMk/>
            <pc:sldMk cId="3674370727" sldId="493"/>
            <ac:picMk id="9" creationId="{E7336829-BA70-A8FA-8B98-4277439F2C7C}"/>
          </ac:picMkLst>
        </pc:picChg>
      </pc:sldChg>
      <pc:sldChg chg="addSp delSp modSp add mod modNotesTx">
        <pc:chgData name="Adam Shand" userId="a29e11b4-bfa0-4cd2-aa9e-39c54b8939e2" providerId="ADAL" clId="{D32A1A24-ACE2-440B-8CC7-35F70C16A104}" dt="2024-08-12T22:45:41.669" v="34777" actId="20577"/>
        <pc:sldMkLst>
          <pc:docMk/>
          <pc:sldMk cId="3531123095" sldId="494"/>
        </pc:sldMkLst>
        <pc:spChg chg="del">
          <ac:chgData name="Adam Shand" userId="a29e11b4-bfa0-4cd2-aa9e-39c54b8939e2" providerId="ADAL" clId="{D32A1A24-ACE2-440B-8CC7-35F70C16A104}" dt="2024-08-12T22:38:37.333" v="34510" actId="478"/>
          <ac:spMkLst>
            <pc:docMk/>
            <pc:sldMk cId="3531123095" sldId="494"/>
            <ac:spMk id="2" creationId="{4B10D57A-C7F0-7802-CB21-D123B40FD31E}"/>
          </ac:spMkLst>
        </pc:spChg>
        <pc:spChg chg="mod">
          <ac:chgData name="Adam Shand" userId="a29e11b4-bfa0-4cd2-aa9e-39c54b8939e2" providerId="ADAL" clId="{D32A1A24-ACE2-440B-8CC7-35F70C16A104}" dt="2024-08-12T22:34:48.875" v="34420" actId="6549"/>
          <ac:spMkLst>
            <pc:docMk/>
            <pc:sldMk cId="3531123095" sldId="494"/>
            <ac:spMk id="5" creationId="{D37A2C6C-BB4B-6AD4-4116-4CB82530DFB4}"/>
          </ac:spMkLst>
        </pc:spChg>
        <pc:spChg chg="add del mod">
          <ac:chgData name="Adam Shand" userId="a29e11b4-bfa0-4cd2-aa9e-39c54b8939e2" providerId="ADAL" clId="{D32A1A24-ACE2-440B-8CC7-35F70C16A104}" dt="2024-08-12T22:37:16.890" v="34459" actId="478"/>
          <ac:spMkLst>
            <pc:docMk/>
            <pc:sldMk cId="3531123095" sldId="494"/>
            <ac:spMk id="6" creationId="{D692EBC3-F4AA-FE61-A7F1-82EE20314148}"/>
          </ac:spMkLst>
        </pc:spChg>
        <pc:spChg chg="add mod">
          <ac:chgData name="Adam Shand" userId="a29e11b4-bfa0-4cd2-aa9e-39c54b8939e2" providerId="ADAL" clId="{D32A1A24-ACE2-440B-8CC7-35F70C16A104}" dt="2024-08-12T22:37:38.083" v="34505" actId="1076"/>
          <ac:spMkLst>
            <pc:docMk/>
            <pc:sldMk cId="3531123095" sldId="494"/>
            <ac:spMk id="7" creationId="{172B4B30-FA95-68FC-2C9A-73F1232A7D40}"/>
          </ac:spMkLst>
        </pc:spChg>
        <pc:spChg chg="mod">
          <ac:chgData name="Adam Shand" userId="a29e11b4-bfa0-4cd2-aa9e-39c54b8939e2" providerId="ADAL" clId="{D32A1A24-ACE2-440B-8CC7-35F70C16A104}" dt="2024-08-12T22:34:20.808" v="34411" actId="20577"/>
          <ac:spMkLst>
            <pc:docMk/>
            <pc:sldMk cId="3531123095" sldId="494"/>
            <ac:spMk id="10" creationId="{EDD47233-AC73-091F-5DD8-C7B596F6A994}"/>
          </ac:spMkLst>
        </pc:spChg>
        <pc:spChg chg="add del mod">
          <ac:chgData name="Adam Shand" userId="a29e11b4-bfa0-4cd2-aa9e-39c54b8939e2" providerId="ADAL" clId="{D32A1A24-ACE2-440B-8CC7-35F70C16A104}" dt="2024-08-12T22:38:40.985" v="34511" actId="478"/>
          <ac:spMkLst>
            <pc:docMk/>
            <pc:sldMk cId="3531123095" sldId="494"/>
            <ac:spMk id="11" creationId="{1789E39E-6A6D-E690-482B-4269B44EE4E6}"/>
          </ac:spMkLst>
        </pc:spChg>
        <pc:spChg chg="add mod">
          <ac:chgData name="Adam Shand" userId="a29e11b4-bfa0-4cd2-aa9e-39c54b8939e2" providerId="ADAL" clId="{D32A1A24-ACE2-440B-8CC7-35F70C16A104}" dt="2024-08-12T22:38:41.319" v="34512"/>
          <ac:spMkLst>
            <pc:docMk/>
            <pc:sldMk cId="3531123095" sldId="494"/>
            <ac:spMk id="12" creationId="{E04EF9A2-30D9-EDB3-8ED0-0F2DEDB7F0B6}"/>
          </ac:spMkLst>
        </pc:spChg>
        <pc:picChg chg="add mod">
          <ac:chgData name="Adam Shand" userId="a29e11b4-bfa0-4cd2-aa9e-39c54b8939e2" providerId="ADAL" clId="{D32A1A24-ACE2-440B-8CC7-35F70C16A104}" dt="2024-08-12T22:37:01.324" v="34456" actId="1076"/>
          <ac:picMkLst>
            <pc:docMk/>
            <pc:sldMk cId="3531123095" sldId="494"/>
            <ac:picMk id="3" creationId="{AD48CFC7-6D2F-5C24-FF1B-7E1B077B5399}"/>
          </ac:picMkLst>
        </pc:picChg>
        <pc:picChg chg="del">
          <ac:chgData name="Adam Shand" userId="a29e11b4-bfa0-4cd2-aa9e-39c54b8939e2" providerId="ADAL" clId="{D32A1A24-ACE2-440B-8CC7-35F70C16A104}" dt="2024-08-12T22:34:05.165" v="34355" actId="478"/>
          <ac:picMkLst>
            <pc:docMk/>
            <pc:sldMk cId="3531123095" sldId="494"/>
            <ac:picMk id="9" creationId="{E7336829-BA70-A8FA-8B98-4277439F2C7C}"/>
          </ac:picMkLst>
        </pc:picChg>
      </pc:sldChg>
      <pc:sldChg chg="addSp delSp modSp add mod delAnim modNotesTx">
        <pc:chgData name="Adam Shand" userId="a29e11b4-bfa0-4cd2-aa9e-39c54b8939e2" providerId="ADAL" clId="{D32A1A24-ACE2-440B-8CC7-35F70C16A104}" dt="2024-08-13T04:44:06.874" v="37784" actId="1035"/>
        <pc:sldMkLst>
          <pc:docMk/>
          <pc:sldMk cId="3907561198" sldId="495"/>
        </pc:sldMkLst>
        <pc:picChg chg="add del mod">
          <ac:chgData name="Adam Shand" userId="a29e11b4-bfa0-4cd2-aa9e-39c54b8939e2" providerId="ADAL" clId="{D32A1A24-ACE2-440B-8CC7-35F70C16A104}" dt="2024-08-12T23:37:47.206" v="36416" actId="21"/>
          <ac:picMkLst>
            <pc:docMk/>
            <pc:sldMk cId="3907561198" sldId="495"/>
            <ac:picMk id="3" creationId="{FA12E32A-BA3A-2EBA-8157-46536C3E10FF}"/>
          </ac:picMkLst>
        </pc:picChg>
        <pc:picChg chg="add del mod">
          <ac:chgData name="Adam Shand" userId="a29e11b4-bfa0-4cd2-aa9e-39c54b8939e2" providerId="ADAL" clId="{D32A1A24-ACE2-440B-8CC7-35F70C16A104}" dt="2024-08-12T23:37:20.224" v="36411" actId="478"/>
          <ac:picMkLst>
            <pc:docMk/>
            <pc:sldMk cId="3907561198" sldId="495"/>
            <ac:picMk id="8" creationId="{44766B19-3711-6B7E-E88E-2066462D5D2E}"/>
          </ac:picMkLst>
        </pc:picChg>
        <pc:picChg chg="add del mod">
          <ac:chgData name="Adam Shand" userId="a29e11b4-bfa0-4cd2-aa9e-39c54b8939e2" providerId="ADAL" clId="{D32A1A24-ACE2-440B-8CC7-35F70C16A104}" dt="2024-08-12T23:37:17.782" v="36409" actId="478"/>
          <ac:picMkLst>
            <pc:docMk/>
            <pc:sldMk cId="3907561198" sldId="495"/>
            <ac:picMk id="11" creationId="{91EF9A98-30FA-8054-5BD7-2E3F49294A6F}"/>
          </ac:picMkLst>
        </pc:picChg>
        <pc:picChg chg="add del mod ord">
          <ac:chgData name="Adam Shand" userId="a29e11b4-bfa0-4cd2-aa9e-39c54b8939e2" providerId="ADAL" clId="{D32A1A24-ACE2-440B-8CC7-35F70C16A104}" dt="2024-08-12T23:37:47.206" v="36416" actId="21"/>
          <ac:picMkLst>
            <pc:docMk/>
            <pc:sldMk cId="3907561198" sldId="495"/>
            <ac:picMk id="13" creationId="{F0EC92DB-8C20-291E-095A-233ED3F3EFAF}"/>
          </ac:picMkLst>
        </pc:picChg>
        <pc:picChg chg="add del mod ord">
          <ac:chgData name="Adam Shand" userId="a29e11b4-bfa0-4cd2-aa9e-39c54b8939e2" providerId="ADAL" clId="{D32A1A24-ACE2-440B-8CC7-35F70C16A104}" dt="2024-08-12T23:37:47.206" v="36416" actId="21"/>
          <ac:picMkLst>
            <pc:docMk/>
            <pc:sldMk cId="3907561198" sldId="495"/>
            <ac:picMk id="15" creationId="{DB214167-4EB9-0B19-4707-A1F8F74C3289}"/>
          </ac:picMkLst>
        </pc:picChg>
        <pc:picChg chg="add del mod ord">
          <ac:chgData name="Adam Shand" userId="a29e11b4-bfa0-4cd2-aa9e-39c54b8939e2" providerId="ADAL" clId="{D32A1A24-ACE2-440B-8CC7-35F70C16A104}" dt="2024-08-12T23:37:47.206" v="36416" actId="21"/>
          <ac:picMkLst>
            <pc:docMk/>
            <pc:sldMk cId="3907561198" sldId="495"/>
            <ac:picMk id="17" creationId="{E2DCEA00-745F-ABD5-43C9-EEED6CBDD65C}"/>
          </ac:picMkLst>
        </pc:picChg>
        <pc:picChg chg="add del mod">
          <ac:chgData name="Adam Shand" userId="a29e11b4-bfa0-4cd2-aa9e-39c54b8939e2" providerId="ADAL" clId="{D32A1A24-ACE2-440B-8CC7-35F70C16A104}" dt="2024-08-12T23:37:47.206" v="36416" actId="21"/>
          <ac:picMkLst>
            <pc:docMk/>
            <pc:sldMk cId="3907561198" sldId="495"/>
            <ac:picMk id="19" creationId="{96BE3CFF-CA70-4147-3568-DB41A80412B8}"/>
          </ac:picMkLst>
        </pc:picChg>
        <pc:picChg chg="del">
          <ac:chgData name="Adam Shand" userId="a29e11b4-bfa0-4cd2-aa9e-39c54b8939e2" providerId="ADAL" clId="{D32A1A24-ACE2-440B-8CC7-35F70C16A104}" dt="2024-08-12T23:37:50.506" v="36421" actId="478"/>
          <ac:picMkLst>
            <pc:docMk/>
            <pc:sldMk cId="3907561198" sldId="495"/>
            <ac:picMk id="21" creationId="{4250C0FF-4687-B170-35D5-673A9DF81F50}"/>
          </ac:picMkLst>
        </pc:picChg>
        <pc:picChg chg="add del mod ord">
          <ac:chgData name="Adam Shand" userId="a29e11b4-bfa0-4cd2-aa9e-39c54b8939e2" providerId="ADAL" clId="{D32A1A24-ACE2-440B-8CC7-35F70C16A104}" dt="2024-08-12T23:38:10.306" v="36438" actId="478"/>
          <ac:picMkLst>
            <pc:docMk/>
            <pc:sldMk cId="3907561198" sldId="495"/>
            <ac:picMk id="22" creationId="{3A3EEDCF-484E-516A-1C96-B336C6AED9B2}"/>
          </ac:picMkLst>
        </pc:picChg>
        <pc:picChg chg="del">
          <ac:chgData name="Adam Shand" userId="a29e11b4-bfa0-4cd2-aa9e-39c54b8939e2" providerId="ADAL" clId="{D32A1A24-ACE2-440B-8CC7-35F70C16A104}" dt="2024-08-12T23:37:48.487" v="36417" actId="478"/>
          <ac:picMkLst>
            <pc:docMk/>
            <pc:sldMk cId="3907561198" sldId="495"/>
            <ac:picMk id="23" creationId="{CBF7F1F2-BB44-4C63-69A2-F08C70FD5D27}"/>
          </ac:picMkLst>
        </pc:picChg>
        <pc:picChg chg="del">
          <ac:chgData name="Adam Shand" userId="a29e11b4-bfa0-4cd2-aa9e-39c54b8939e2" providerId="ADAL" clId="{D32A1A24-ACE2-440B-8CC7-35F70C16A104}" dt="2024-08-12T23:38:11.587" v="36440" actId="478"/>
          <ac:picMkLst>
            <pc:docMk/>
            <pc:sldMk cId="3907561198" sldId="495"/>
            <ac:picMk id="25" creationId="{BAD1CDB8-593F-E4E3-4061-F12D928A3F95}"/>
          </ac:picMkLst>
        </pc:picChg>
        <pc:picChg chg="add del mod ord">
          <ac:chgData name="Adam Shand" userId="a29e11b4-bfa0-4cd2-aa9e-39c54b8939e2" providerId="ADAL" clId="{D32A1A24-ACE2-440B-8CC7-35F70C16A104}" dt="2024-08-12T23:38:10.930" v="36439" actId="478"/>
          <ac:picMkLst>
            <pc:docMk/>
            <pc:sldMk cId="3907561198" sldId="495"/>
            <ac:picMk id="26" creationId="{E632DF59-3E60-1878-783D-668107F2D994}"/>
          </ac:picMkLst>
        </pc:picChg>
        <pc:picChg chg="del">
          <ac:chgData name="Adam Shand" userId="a29e11b4-bfa0-4cd2-aa9e-39c54b8939e2" providerId="ADAL" clId="{D32A1A24-ACE2-440B-8CC7-35F70C16A104}" dt="2024-08-12T23:37:58.437" v="36435" actId="478"/>
          <ac:picMkLst>
            <pc:docMk/>
            <pc:sldMk cId="3907561198" sldId="495"/>
            <ac:picMk id="27" creationId="{0CD24700-22B7-EE29-60C0-A8A3D05DBF38}"/>
          </ac:picMkLst>
        </pc:picChg>
        <pc:picChg chg="del">
          <ac:chgData name="Adam Shand" userId="a29e11b4-bfa0-4cd2-aa9e-39c54b8939e2" providerId="ADAL" clId="{D32A1A24-ACE2-440B-8CC7-35F70C16A104}" dt="2024-08-12T23:37:48.970" v="36418" actId="478"/>
          <ac:picMkLst>
            <pc:docMk/>
            <pc:sldMk cId="3907561198" sldId="495"/>
            <ac:picMk id="29" creationId="{FEB6B6CE-44B9-C3D1-8777-2515195600C8}"/>
          </ac:picMkLst>
        </pc:picChg>
        <pc:picChg chg="add del mod ord">
          <ac:chgData name="Adam Shand" userId="a29e11b4-bfa0-4cd2-aa9e-39c54b8939e2" providerId="ADAL" clId="{D32A1A24-ACE2-440B-8CC7-35F70C16A104}" dt="2024-08-12T23:37:47.206" v="36416" actId="21"/>
          <ac:picMkLst>
            <pc:docMk/>
            <pc:sldMk cId="3907561198" sldId="495"/>
            <ac:picMk id="30" creationId="{5C70BE60-20D4-C9B9-FEA0-694C1CAF807C}"/>
          </ac:picMkLst>
        </pc:picChg>
        <pc:picChg chg="del">
          <ac:chgData name="Adam Shand" userId="a29e11b4-bfa0-4cd2-aa9e-39c54b8939e2" providerId="ADAL" clId="{D32A1A24-ACE2-440B-8CC7-35F70C16A104}" dt="2024-08-12T23:37:57.647" v="36434" actId="478"/>
          <ac:picMkLst>
            <pc:docMk/>
            <pc:sldMk cId="3907561198" sldId="495"/>
            <ac:picMk id="31" creationId="{1EF9040C-2A5A-8247-CCBB-65D0B048DDF4}"/>
          </ac:picMkLst>
        </pc:picChg>
        <pc:picChg chg="del">
          <ac:chgData name="Adam Shand" userId="a29e11b4-bfa0-4cd2-aa9e-39c54b8939e2" providerId="ADAL" clId="{D32A1A24-ACE2-440B-8CC7-35F70C16A104}" dt="2024-08-12T23:37:56.348" v="36432" actId="478"/>
          <ac:picMkLst>
            <pc:docMk/>
            <pc:sldMk cId="3907561198" sldId="495"/>
            <ac:picMk id="33" creationId="{D08F4666-375C-B93D-961A-9FF076603378}"/>
          </ac:picMkLst>
        </pc:picChg>
        <pc:picChg chg="add del mod ord">
          <ac:chgData name="Adam Shand" userId="a29e11b4-bfa0-4cd2-aa9e-39c54b8939e2" providerId="ADAL" clId="{D32A1A24-ACE2-440B-8CC7-35F70C16A104}" dt="2024-08-12T23:37:47.206" v="36416" actId="21"/>
          <ac:picMkLst>
            <pc:docMk/>
            <pc:sldMk cId="3907561198" sldId="495"/>
            <ac:picMk id="34" creationId="{E08D2955-82C6-527E-612A-E1E1DBE84E33}"/>
          </ac:picMkLst>
        </pc:picChg>
        <pc:picChg chg="del">
          <ac:chgData name="Adam Shand" userId="a29e11b4-bfa0-4cd2-aa9e-39c54b8939e2" providerId="ADAL" clId="{D32A1A24-ACE2-440B-8CC7-35F70C16A104}" dt="2024-08-12T23:37:52.481" v="36426" actId="478"/>
          <ac:picMkLst>
            <pc:docMk/>
            <pc:sldMk cId="3907561198" sldId="495"/>
            <ac:picMk id="35" creationId="{FD0683DC-F7A2-23AB-C0E7-50A409247F9E}"/>
          </ac:picMkLst>
        </pc:picChg>
        <pc:picChg chg="del mod">
          <ac:chgData name="Adam Shand" userId="a29e11b4-bfa0-4cd2-aa9e-39c54b8939e2" providerId="ADAL" clId="{D32A1A24-ACE2-440B-8CC7-35F70C16A104}" dt="2024-08-12T23:37:52.083" v="36425" actId="478"/>
          <ac:picMkLst>
            <pc:docMk/>
            <pc:sldMk cId="3907561198" sldId="495"/>
            <ac:picMk id="37" creationId="{F9816F9B-9B56-B265-DE33-C88D6AFEEF2D}"/>
          </ac:picMkLst>
        </pc:picChg>
        <pc:picChg chg="add del mod ord">
          <ac:chgData name="Adam Shand" userId="a29e11b4-bfa0-4cd2-aa9e-39c54b8939e2" providerId="ADAL" clId="{D32A1A24-ACE2-440B-8CC7-35F70C16A104}" dt="2024-08-12T23:37:47.206" v="36416" actId="21"/>
          <ac:picMkLst>
            <pc:docMk/>
            <pc:sldMk cId="3907561198" sldId="495"/>
            <ac:picMk id="38" creationId="{C57BD3CB-6926-1A3B-9B4F-02A32A487BD5}"/>
          </ac:picMkLst>
        </pc:picChg>
        <pc:picChg chg="del">
          <ac:chgData name="Adam Shand" userId="a29e11b4-bfa0-4cd2-aa9e-39c54b8939e2" providerId="ADAL" clId="{D32A1A24-ACE2-440B-8CC7-35F70C16A104}" dt="2024-08-12T23:37:49.446" v="36419" actId="478"/>
          <ac:picMkLst>
            <pc:docMk/>
            <pc:sldMk cId="3907561198" sldId="495"/>
            <ac:picMk id="39" creationId="{50A918C7-8050-D7E9-EFDA-5ADA838D0DBF}"/>
          </ac:picMkLst>
        </pc:picChg>
        <pc:picChg chg="del">
          <ac:chgData name="Adam Shand" userId="a29e11b4-bfa0-4cd2-aa9e-39c54b8939e2" providerId="ADAL" clId="{D32A1A24-ACE2-440B-8CC7-35F70C16A104}" dt="2024-08-12T23:37:49.937" v="36420" actId="478"/>
          <ac:picMkLst>
            <pc:docMk/>
            <pc:sldMk cId="3907561198" sldId="495"/>
            <ac:picMk id="41" creationId="{A5716563-49F5-794C-720B-CC72076EEDF7}"/>
          </ac:picMkLst>
        </pc:picChg>
        <pc:picChg chg="add del mod ord">
          <ac:chgData name="Adam Shand" userId="a29e11b4-bfa0-4cd2-aa9e-39c54b8939e2" providerId="ADAL" clId="{D32A1A24-ACE2-440B-8CC7-35F70C16A104}" dt="2024-08-12T23:37:47.206" v="36416" actId="21"/>
          <ac:picMkLst>
            <pc:docMk/>
            <pc:sldMk cId="3907561198" sldId="495"/>
            <ac:picMk id="42" creationId="{F28F1980-F8C1-E4A5-5084-87C89D210A3E}"/>
          </ac:picMkLst>
        </pc:picChg>
        <pc:picChg chg="del">
          <ac:chgData name="Adam Shand" userId="a29e11b4-bfa0-4cd2-aa9e-39c54b8939e2" providerId="ADAL" clId="{D32A1A24-ACE2-440B-8CC7-35F70C16A104}" dt="2024-08-12T23:37:56.897" v="36433" actId="478"/>
          <ac:picMkLst>
            <pc:docMk/>
            <pc:sldMk cId="3907561198" sldId="495"/>
            <ac:picMk id="43" creationId="{42B03701-964A-6F1D-5666-D4A768BFA95B}"/>
          </ac:picMkLst>
        </pc:picChg>
        <pc:picChg chg="del">
          <ac:chgData name="Adam Shand" userId="a29e11b4-bfa0-4cd2-aa9e-39c54b8939e2" providerId="ADAL" clId="{D32A1A24-ACE2-440B-8CC7-35F70C16A104}" dt="2024-08-12T23:37:51.490" v="36423" actId="478"/>
          <ac:picMkLst>
            <pc:docMk/>
            <pc:sldMk cId="3907561198" sldId="495"/>
            <ac:picMk id="45" creationId="{A44C818A-294A-FB03-C9D4-0A6253223FE8}"/>
          </ac:picMkLst>
        </pc:picChg>
        <pc:picChg chg="add del mod ord">
          <ac:chgData name="Adam Shand" userId="a29e11b4-bfa0-4cd2-aa9e-39c54b8939e2" providerId="ADAL" clId="{D32A1A24-ACE2-440B-8CC7-35F70C16A104}" dt="2024-08-12T23:37:47.206" v="36416" actId="21"/>
          <ac:picMkLst>
            <pc:docMk/>
            <pc:sldMk cId="3907561198" sldId="495"/>
            <ac:picMk id="46" creationId="{762F7080-CCF7-DEE8-2A4D-6B113EDADFC8}"/>
          </ac:picMkLst>
        </pc:picChg>
        <pc:picChg chg="del">
          <ac:chgData name="Adam Shand" userId="a29e11b4-bfa0-4cd2-aa9e-39c54b8939e2" providerId="ADAL" clId="{D32A1A24-ACE2-440B-8CC7-35F70C16A104}" dt="2024-08-12T23:37:51.047" v="36422" actId="478"/>
          <ac:picMkLst>
            <pc:docMk/>
            <pc:sldMk cId="3907561198" sldId="495"/>
            <ac:picMk id="47" creationId="{21A3FA15-2A9D-7942-4816-905F6032FA2C}"/>
          </ac:picMkLst>
        </pc:picChg>
        <pc:picChg chg="del">
          <ac:chgData name="Adam Shand" userId="a29e11b4-bfa0-4cd2-aa9e-39c54b8939e2" providerId="ADAL" clId="{D32A1A24-ACE2-440B-8CC7-35F70C16A104}" dt="2024-08-12T23:37:54.530" v="36428" actId="478"/>
          <ac:picMkLst>
            <pc:docMk/>
            <pc:sldMk cId="3907561198" sldId="495"/>
            <ac:picMk id="49" creationId="{F0D27155-E34C-D78E-5127-6118624770DC}"/>
          </ac:picMkLst>
        </pc:picChg>
        <pc:picChg chg="add del mod ord">
          <ac:chgData name="Adam Shand" userId="a29e11b4-bfa0-4cd2-aa9e-39c54b8939e2" providerId="ADAL" clId="{D32A1A24-ACE2-440B-8CC7-35F70C16A104}" dt="2024-08-12T23:37:47.206" v="36416" actId="21"/>
          <ac:picMkLst>
            <pc:docMk/>
            <pc:sldMk cId="3907561198" sldId="495"/>
            <ac:picMk id="50" creationId="{604A7479-E667-88E0-8F9F-6919475B132B}"/>
          </ac:picMkLst>
        </pc:picChg>
        <pc:picChg chg="del">
          <ac:chgData name="Adam Shand" userId="a29e11b4-bfa0-4cd2-aa9e-39c54b8939e2" providerId="ADAL" clId="{D32A1A24-ACE2-440B-8CC7-35F70C16A104}" dt="2024-08-12T23:37:55.070" v="36429" actId="478"/>
          <ac:picMkLst>
            <pc:docMk/>
            <pc:sldMk cId="3907561198" sldId="495"/>
            <ac:picMk id="51" creationId="{6C4A4AF2-5438-D278-054F-02A31DFB8B64}"/>
          </ac:picMkLst>
        </pc:picChg>
        <pc:picChg chg="del">
          <ac:chgData name="Adam Shand" userId="a29e11b4-bfa0-4cd2-aa9e-39c54b8939e2" providerId="ADAL" clId="{D32A1A24-ACE2-440B-8CC7-35F70C16A104}" dt="2024-08-12T23:37:53.835" v="36427" actId="478"/>
          <ac:picMkLst>
            <pc:docMk/>
            <pc:sldMk cId="3907561198" sldId="495"/>
            <ac:picMk id="53" creationId="{6B331620-8D0E-3432-1E75-E5DAF4B485FC}"/>
          </ac:picMkLst>
        </pc:picChg>
        <pc:picChg chg="add del mod">
          <ac:chgData name="Adam Shand" userId="a29e11b4-bfa0-4cd2-aa9e-39c54b8939e2" providerId="ADAL" clId="{D32A1A24-ACE2-440B-8CC7-35F70C16A104}" dt="2024-08-12T23:37:47.206" v="36416" actId="21"/>
          <ac:picMkLst>
            <pc:docMk/>
            <pc:sldMk cId="3907561198" sldId="495"/>
            <ac:picMk id="54" creationId="{F3A54258-28B7-935D-B887-1D0D55012713}"/>
          </ac:picMkLst>
        </pc:picChg>
        <pc:picChg chg="del mod">
          <ac:chgData name="Adam Shand" userId="a29e11b4-bfa0-4cd2-aa9e-39c54b8939e2" providerId="ADAL" clId="{D32A1A24-ACE2-440B-8CC7-35F70C16A104}" dt="2024-08-12T23:37:55.774" v="36431" actId="478"/>
          <ac:picMkLst>
            <pc:docMk/>
            <pc:sldMk cId="3907561198" sldId="495"/>
            <ac:picMk id="55" creationId="{60E79FF8-7E31-B8FB-2E0E-DD94FAABB487}"/>
          </ac:picMkLst>
        </pc:picChg>
        <pc:picChg chg="add del mod ord">
          <ac:chgData name="Adam Shand" userId="a29e11b4-bfa0-4cd2-aa9e-39c54b8939e2" providerId="ADAL" clId="{D32A1A24-ACE2-440B-8CC7-35F70C16A104}" dt="2024-08-12T23:37:47.206" v="36416" actId="21"/>
          <ac:picMkLst>
            <pc:docMk/>
            <pc:sldMk cId="3907561198" sldId="495"/>
            <ac:picMk id="57" creationId="{610A8A92-35E7-7AD0-03DF-3F063453332B}"/>
          </ac:picMkLst>
        </pc:picChg>
        <pc:picChg chg="add del mod ord">
          <ac:chgData name="Adam Shand" userId="a29e11b4-bfa0-4cd2-aa9e-39c54b8939e2" providerId="ADAL" clId="{D32A1A24-ACE2-440B-8CC7-35F70C16A104}" dt="2024-08-12T23:37:47.206" v="36416" actId="21"/>
          <ac:picMkLst>
            <pc:docMk/>
            <pc:sldMk cId="3907561198" sldId="495"/>
            <ac:picMk id="59" creationId="{26EC2D1C-3711-DF6C-BD0B-0BA84594CA2A}"/>
          </ac:picMkLst>
        </pc:picChg>
        <pc:picChg chg="add del mod ord">
          <ac:chgData name="Adam Shand" userId="a29e11b4-bfa0-4cd2-aa9e-39c54b8939e2" providerId="ADAL" clId="{D32A1A24-ACE2-440B-8CC7-35F70C16A104}" dt="2024-08-12T23:37:47.206" v="36416" actId="21"/>
          <ac:picMkLst>
            <pc:docMk/>
            <pc:sldMk cId="3907561198" sldId="495"/>
            <ac:picMk id="61" creationId="{F6011258-CADD-4473-C1DC-6BF9F7B1CB0E}"/>
          </ac:picMkLst>
        </pc:picChg>
        <pc:picChg chg="add del mod">
          <ac:chgData name="Adam Shand" userId="a29e11b4-bfa0-4cd2-aa9e-39c54b8939e2" providerId="ADAL" clId="{D32A1A24-ACE2-440B-8CC7-35F70C16A104}" dt="2024-08-12T23:37:47.206" v="36416" actId="21"/>
          <ac:picMkLst>
            <pc:docMk/>
            <pc:sldMk cId="3907561198" sldId="495"/>
            <ac:picMk id="63" creationId="{D2EB825C-A766-53F0-0EE7-28A7007A85A5}"/>
          </ac:picMkLst>
        </pc:picChg>
        <pc:picChg chg="add del mod">
          <ac:chgData name="Adam Shand" userId="a29e11b4-bfa0-4cd2-aa9e-39c54b8939e2" providerId="ADAL" clId="{D32A1A24-ACE2-440B-8CC7-35F70C16A104}" dt="2024-08-12T23:37:24.213" v="36413" actId="478"/>
          <ac:picMkLst>
            <pc:docMk/>
            <pc:sldMk cId="3907561198" sldId="495"/>
            <ac:picMk id="65" creationId="{FEEC312E-34D5-2A6F-B17D-7B95E9416EFF}"/>
          </ac:picMkLst>
        </pc:picChg>
        <pc:picChg chg="add del mod">
          <ac:chgData name="Adam Shand" userId="a29e11b4-bfa0-4cd2-aa9e-39c54b8939e2" providerId="ADAL" clId="{D32A1A24-ACE2-440B-8CC7-35F70C16A104}" dt="2024-08-12T23:37:47.206" v="36416" actId="21"/>
          <ac:picMkLst>
            <pc:docMk/>
            <pc:sldMk cId="3907561198" sldId="495"/>
            <ac:picMk id="66" creationId="{1ABA8110-46B1-602E-5D1E-0B97FE658DB8}"/>
          </ac:picMkLst>
        </pc:picChg>
        <pc:picChg chg="add del mod">
          <ac:chgData name="Adam Shand" userId="a29e11b4-bfa0-4cd2-aa9e-39c54b8939e2" providerId="ADAL" clId="{D32A1A24-ACE2-440B-8CC7-35F70C16A104}" dt="2024-08-12T23:37:47.206" v="36416" actId="21"/>
          <ac:picMkLst>
            <pc:docMk/>
            <pc:sldMk cId="3907561198" sldId="495"/>
            <ac:picMk id="67" creationId="{49CA916B-C925-BB14-6F37-249447EF18B2}"/>
          </ac:picMkLst>
        </pc:picChg>
        <pc:picChg chg="add mod">
          <ac:chgData name="Adam Shand" userId="a29e11b4-bfa0-4cd2-aa9e-39c54b8939e2" providerId="ADAL" clId="{D32A1A24-ACE2-440B-8CC7-35F70C16A104}" dt="2024-08-12T23:38:31.845" v="36443" actId="1582"/>
          <ac:picMkLst>
            <pc:docMk/>
            <pc:sldMk cId="3907561198" sldId="495"/>
            <ac:picMk id="68" creationId="{FA12E32A-BA3A-2EBA-8157-46536C3E10FF}"/>
          </ac:picMkLst>
        </pc:picChg>
        <pc:picChg chg="add mod">
          <ac:chgData name="Adam Shand" userId="a29e11b4-bfa0-4cd2-aa9e-39c54b8939e2" providerId="ADAL" clId="{D32A1A24-ACE2-440B-8CC7-35F70C16A104}" dt="2024-08-12T23:38:31.845" v="36443" actId="1582"/>
          <ac:picMkLst>
            <pc:docMk/>
            <pc:sldMk cId="3907561198" sldId="495"/>
            <ac:picMk id="69" creationId="{96BE3CFF-CA70-4147-3568-DB41A80412B8}"/>
          </ac:picMkLst>
        </pc:picChg>
        <pc:picChg chg="add mod">
          <ac:chgData name="Adam Shand" userId="a29e11b4-bfa0-4cd2-aa9e-39c54b8939e2" providerId="ADAL" clId="{D32A1A24-ACE2-440B-8CC7-35F70C16A104}" dt="2024-08-12T23:38:31.845" v="36443" actId="1582"/>
          <ac:picMkLst>
            <pc:docMk/>
            <pc:sldMk cId="3907561198" sldId="495"/>
            <ac:picMk id="70" creationId="{F3A54258-28B7-935D-B887-1D0D55012713}"/>
          </ac:picMkLst>
        </pc:picChg>
        <pc:picChg chg="add mod">
          <ac:chgData name="Adam Shand" userId="a29e11b4-bfa0-4cd2-aa9e-39c54b8939e2" providerId="ADAL" clId="{D32A1A24-ACE2-440B-8CC7-35F70C16A104}" dt="2024-08-12T23:38:31.845" v="36443" actId="1582"/>
          <ac:picMkLst>
            <pc:docMk/>
            <pc:sldMk cId="3907561198" sldId="495"/>
            <ac:picMk id="71" creationId="{604A7479-E667-88E0-8F9F-6919475B132B}"/>
          </ac:picMkLst>
        </pc:picChg>
        <pc:picChg chg="add mod">
          <ac:chgData name="Adam Shand" userId="a29e11b4-bfa0-4cd2-aa9e-39c54b8939e2" providerId="ADAL" clId="{D32A1A24-ACE2-440B-8CC7-35F70C16A104}" dt="2024-08-13T04:43:07.741" v="37756" actId="1036"/>
          <ac:picMkLst>
            <pc:docMk/>
            <pc:sldMk cId="3907561198" sldId="495"/>
            <ac:picMk id="72" creationId="{762F7080-CCF7-DEE8-2A4D-6B113EDADFC8}"/>
          </ac:picMkLst>
        </pc:picChg>
        <pc:picChg chg="add mod">
          <ac:chgData name="Adam Shand" userId="a29e11b4-bfa0-4cd2-aa9e-39c54b8939e2" providerId="ADAL" clId="{D32A1A24-ACE2-440B-8CC7-35F70C16A104}" dt="2024-08-13T04:44:05.585" v="37783" actId="1035"/>
          <ac:picMkLst>
            <pc:docMk/>
            <pc:sldMk cId="3907561198" sldId="495"/>
            <ac:picMk id="73" creationId="{F28F1980-F8C1-E4A5-5084-87C89D210A3E}"/>
          </ac:picMkLst>
        </pc:picChg>
        <pc:picChg chg="add mod">
          <ac:chgData name="Adam Shand" userId="a29e11b4-bfa0-4cd2-aa9e-39c54b8939e2" providerId="ADAL" clId="{D32A1A24-ACE2-440B-8CC7-35F70C16A104}" dt="2024-08-12T23:38:31.845" v="36443" actId="1582"/>
          <ac:picMkLst>
            <pc:docMk/>
            <pc:sldMk cId="3907561198" sldId="495"/>
            <ac:picMk id="74" creationId="{C57BD3CB-6926-1A3B-9B4F-02A32A487BD5}"/>
          </ac:picMkLst>
        </pc:picChg>
        <pc:picChg chg="add mod">
          <ac:chgData name="Adam Shand" userId="a29e11b4-bfa0-4cd2-aa9e-39c54b8939e2" providerId="ADAL" clId="{D32A1A24-ACE2-440B-8CC7-35F70C16A104}" dt="2024-08-13T04:44:06.874" v="37784" actId="1035"/>
          <ac:picMkLst>
            <pc:docMk/>
            <pc:sldMk cId="3907561198" sldId="495"/>
            <ac:picMk id="75" creationId="{E08D2955-82C6-527E-612A-E1E1DBE84E33}"/>
          </ac:picMkLst>
        </pc:picChg>
        <pc:picChg chg="add mod">
          <ac:chgData name="Adam Shand" userId="a29e11b4-bfa0-4cd2-aa9e-39c54b8939e2" providerId="ADAL" clId="{D32A1A24-ACE2-440B-8CC7-35F70C16A104}" dt="2024-08-13T04:43:52.069" v="37780" actId="1037"/>
          <ac:picMkLst>
            <pc:docMk/>
            <pc:sldMk cId="3907561198" sldId="495"/>
            <ac:picMk id="76" creationId="{D2EB825C-A766-53F0-0EE7-28A7007A85A5}"/>
          </ac:picMkLst>
        </pc:picChg>
        <pc:picChg chg="add mod">
          <ac:chgData name="Adam Shand" userId="a29e11b4-bfa0-4cd2-aa9e-39c54b8939e2" providerId="ADAL" clId="{D32A1A24-ACE2-440B-8CC7-35F70C16A104}" dt="2024-08-13T04:43:34.464" v="37774" actId="1038"/>
          <ac:picMkLst>
            <pc:docMk/>
            <pc:sldMk cId="3907561198" sldId="495"/>
            <ac:picMk id="77" creationId="{F6011258-CADD-4473-C1DC-6BF9F7B1CB0E}"/>
          </ac:picMkLst>
        </pc:picChg>
        <pc:picChg chg="add mod">
          <ac:chgData name="Adam Shand" userId="a29e11b4-bfa0-4cd2-aa9e-39c54b8939e2" providerId="ADAL" clId="{D32A1A24-ACE2-440B-8CC7-35F70C16A104}" dt="2024-08-13T04:43:55.581" v="37782" actId="1038"/>
          <ac:picMkLst>
            <pc:docMk/>
            <pc:sldMk cId="3907561198" sldId="495"/>
            <ac:picMk id="78" creationId="{26EC2D1C-3711-DF6C-BD0B-0BA84594CA2A}"/>
          </ac:picMkLst>
        </pc:picChg>
        <pc:picChg chg="add mod">
          <ac:chgData name="Adam Shand" userId="a29e11b4-bfa0-4cd2-aa9e-39c54b8939e2" providerId="ADAL" clId="{D32A1A24-ACE2-440B-8CC7-35F70C16A104}" dt="2024-08-13T04:43:36.570" v="37776" actId="1037"/>
          <ac:picMkLst>
            <pc:docMk/>
            <pc:sldMk cId="3907561198" sldId="495"/>
            <ac:picMk id="79" creationId="{610A8A92-35E7-7AD0-03DF-3F063453332B}"/>
          </ac:picMkLst>
        </pc:picChg>
        <pc:picChg chg="add del mod">
          <ac:chgData name="Adam Shand" userId="a29e11b4-bfa0-4cd2-aa9e-39c54b8939e2" providerId="ADAL" clId="{D32A1A24-ACE2-440B-8CC7-35F70C16A104}" dt="2024-08-12T23:38:08.768" v="36437" actId="21"/>
          <ac:picMkLst>
            <pc:docMk/>
            <pc:sldMk cId="3907561198" sldId="495"/>
            <ac:picMk id="80" creationId="{5C70BE60-20D4-C9B9-FEA0-694C1CAF807C}"/>
          </ac:picMkLst>
        </pc:picChg>
        <pc:picChg chg="add mod">
          <ac:chgData name="Adam Shand" userId="a29e11b4-bfa0-4cd2-aa9e-39c54b8939e2" providerId="ADAL" clId="{D32A1A24-ACE2-440B-8CC7-35F70C16A104}" dt="2024-08-12T23:38:31.845" v="36443" actId="1582"/>
          <ac:picMkLst>
            <pc:docMk/>
            <pc:sldMk cId="3907561198" sldId="495"/>
            <ac:picMk id="81" creationId="{E2DCEA00-745F-ABD5-43C9-EEED6CBDD65C}"/>
          </ac:picMkLst>
        </pc:picChg>
        <pc:picChg chg="add mod">
          <ac:chgData name="Adam Shand" userId="a29e11b4-bfa0-4cd2-aa9e-39c54b8939e2" providerId="ADAL" clId="{D32A1A24-ACE2-440B-8CC7-35F70C16A104}" dt="2024-08-12T23:38:31.845" v="36443" actId="1582"/>
          <ac:picMkLst>
            <pc:docMk/>
            <pc:sldMk cId="3907561198" sldId="495"/>
            <ac:picMk id="82" creationId="{DB214167-4EB9-0B19-4707-A1F8F74C3289}"/>
          </ac:picMkLst>
        </pc:picChg>
        <pc:picChg chg="add mod">
          <ac:chgData name="Adam Shand" userId="a29e11b4-bfa0-4cd2-aa9e-39c54b8939e2" providerId="ADAL" clId="{D32A1A24-ACE2-440B-8CC7-35F70C16A104}" dt="2024-08-12T23:38:31.845" v="36443" actId="1582"/>
          <ac:picMkLst>
            <pc:docMk/>
            <pc:sldMk cId="3907561198" sldId="495"/>
            <ac:picMk id="83" creationId="{F0EC92DB-8C20-291E-095A-233ED3F3EFAF}"/>
          </ac:picMkLst>
        </pc:picChg>
        <pc:picChg chg="add del mod">
          <ac:chgData name="Adam Shand" userId="a29e11b4-bfa0-4cd2-aa9e-39c54b8939e2" providerId="ADAL" clId="{D32A1A24-ACE2-440B-8CC7-35F70C16A104}" dt="2024-08-12T23:38:08.768" v="36437" actId="21"/>
          <ac:picMkLst>
            <pc:docMk/>
            <pc:sldMk cId="3907561198" sldId="495"/>
            <ac:picMk id="84" creationId="{1ABA8110-46B1-602E-5D1E-0B97FE658DB8}"/>
          </ac:picMkLst>
        </pc:picChg>
        <pc:picChg chg="add del mod">
          <ac:chgData name="Adam Shand" userId="a29e11b4-bfa0-4cd2-aa9e-39c54b8939e2" providerId="ADAL" clId="{D32A1A24-ACE2-440B-8CC7-35F70C16A104}" dt="2024-08-12T23:38:08.768" v="36437" actId="21"/>
          <ac:picMkLst>
            <pc:docMk/>
            <pc:sldMk cId="3907561198" sldId="495"/>
            <ac:picMk id="85" creationId="{49CA916B-C925-BB14-6F37-249447EF18B2}"/>
          </ac:picMkLst>
        </pc:picChg>
        <pc:picChg chg="add mod">
          <ac:chgData name="Adam Shand" userId="a29e11b4-bfa0-4cd2-aa9e-39c54b8939e2" providerId="ADAL" clId="{D32A1A24-ACE2-440B-8CC7-35F70C16A104}" dt="2024-08-13T04:43:17.213" v="37763" actId="1036"/>
          <ac:picMkLst>
            <pc:docMk/>
            <pc:sldMk cId="3907561198" sldId="495"/>
            <ac:picMk id="86" creationId="{5C70BE60-20D4-C9B9-FEA0-694C1CAF807C}"/>
          </ac:picMkLst>
        </pc:picChg>
        <pc:picChg chg="add mod">
          <ac:chgData name="Adam Shand" userId="a29e11b4-bfa0-4cd2-aa9e-39c54b8939e2" providerId="ADAL" clId="{D32A1A24-ACE2-440B-8CC7-35F70C16A104}" dt="2024-08-13T04:43:15.585" v="37762" actId="1035"/>
          <ac:picMkLst>
            <pc:docMk/>
            <pc:sldMk cId="3907561198" sldId="495"/>
            <ac:picMk id="87" creationId="{1ABA8110-46B1-602E-5D1E-0B97FE658DB8}"/>
          </ac:picMkLst>
        </pc:picChg>
        <pc:picChg chg="add mod">
          <ac:chgData name="Adam Shand" userId="a29e11b4-bfa0-4cd2-aa9e-39c54b8939e2" providerId="ADAL" clId="{D32A1A24-ACE2-440B-8CC7-35F70C16A104}" dt="2024-08-13T04:43:18.868" v="37764" actId="1036"/>
          <ac:picMkLst>
            <pc:docMk/>
            <pc:sldMk cId="3907561198" sldId="495"/>
            <ac:picMk id="88" creationId="{49CA916B-C925-BB14-6F37-249447EF18B2}"/>
          </ac:picMkLst>
        </pc:picChg>
      </pc:sldChg>
      <pc:sldChg chg="addSp delSp modSp add mod delAnim modNotesTx">
        <pc:chgData name="Adam Shand" userId="a29e11b4-bfa0-4cd2-aa9e-39c54b8939e2" providerId="ADAL" clId="{D32A1A24-ACE2-440B-8CC7-35F70C16A104}" dt="2024-08-14T01:50:23.880" v="38093" actId="20577"/>
        <pc:sldMkLst>
          <pc:docMk/>
          <pc:sldMk cId="2320985729" sldId="496"/>
        </pc:sldMkLst>
        <pc:picChg chg="add mod">
          <ac:chgData name="Adam Shand" userId="a29e11b4-bfa0-4cd2-aa9e-39c54b8939e2" providerId="ADAL" clId="{D32A1A24-ACE2-440B-8CC7-35F70C16A104}" dt="2024-08-12T23:48:37.862" v="36888" actId="1582"/>
          <ac:picMkLst>
            <pc:docMk/>
            <pc:sldMk cId="2320985729" sldId="496"/>
            <ac:picMk id="3" creationId="{4BF1842C-D475-91A4-0508-DD6FE1298D9C}"/>
          </ac:picMkLst>
        </pc:picChg>
        <pc:picChg chg="add mod">
          <ac:chgData name="Adam Shand" userId="a29e11b4-bfa0-4cd2-aa9e-39c54b8939e2" providerId="ADAL" clId="{D32A1A24-ACE2-440B-8CC7-35F70C16A104}" dt="2024-08-12T23:48:37.862" v="36888" actId="1582"/>
          <ac:picMkLst>
            <pc:docMk/>
            <pc:sldMk cId="2320985729" sldId="496"/>
            <ac:picMk id="8" creationId="{0B8DE32F-1DF8-0C13-8C88-7A2731F9AA11}"/>
          </ac:picMkLst>
        </pc:picChg>
        <pc:picChg chg="add mod">
          <ac:chgData name="Adam Shand" userId="a29e11b4-bfa0-4cd2-aa9e-39c54b8939e2" providerId="ADAL" clId="{D32A1A24-ACE2-440B-8CC7-35F70C16A104}" dt="2024-08-12T23:48:37.862" v="36888" actId="1582"/>
          <ac:picMkLst>
            <pc:docMk/>
            <pc:sldMk cId="2320985729" sldId="496"/>
            <ac:picMk id="11" creationId="{25A7A2B7-41AF-1DDD-3139-16B0760B7EB7}"/>
          </ac:picMkLst>
        </pc:picChg>
        <pc:picChg chg="add mod">
          <ac:chgData name="Adam Shand" userId="a29e11b4-bfa0-4cd2-aa9e-39c54b8939e2" providerId="ADAL" clId="{D32A1A24-ACE2-440B-8CC7-35F70C16A104}" dt="2024-08-12T23:48:37.862" v="36888" actId="1582"/>
          <ac:picMkLst>
            <pc:docMk/>
            <pc:sldMk cId="2320985729" sldId="496"/>
            <ac:picMk id="13" creationId="{8C44842B-8F4A-9E9B-5264-936849F03D14}"/>
          </ac:picMkLst>
        </pc:picChg>
        <pc:picChg chg="add mod">
          <ac:chgData name="Adam Shand" userId="a29e11b4-bfa0-4cd2-aa9e-39c54b8939e2" providerId="ADAL" clId="{D32A1A24-ACE2-440B-8CC7-35F70C16A104}" dt="2024-08-12T23:48:37.862" v="36888" actId="1582"/>
          <ac:picMkLst>
            <pc:docMk/>
            <pc:sldMk cId="2320985729" sldId="496"/>
            <ac:picMk id="15" creationId="{B9A8F833-7C4C-9754-5117-D6FD28404727}"/>
          </ac:picMkLst>
        </pc:picChg>
        <pc:picChg chg="add mod">
          <ac:chgData name="Adam Shand" userId="a29e11b4-bfa0-4cd2-aa9e-39c54b8939e2" providerId="ADAL" clId="{D32A1A24-ACE2-440B-8CC7-35F70C16A104}" dt="2024-08-12T23:48:37.862" v="36888" actId="1582"/>
          <ac:picMkLst>
            <pc:docMk/>
            <pc:sldMk cId="2320985729" sldId="496"/>
            <ac:picMk id="17" creationId="{45005CBC-C792-2B76-C60C-D45264DEA815}"/>
          </ac:picMkLst>
        </pc:picChg>
        <pc:picChg chg="add mod">
          <ac:chgData name="Adam Shand" userId="a29e11b4-bfa0-4cd2-aa9e-39c54b8939e2" providerId="ADAL" clId="{D32A1A24-ACE2-440B-8CC7-35F70C16A104}" dt="2024-08-12T23:48:37.862" v="36888" actId="1582"/>
          <ac:picMkLst>
            <pc:docMk/>
            <pc:sldMk cId="2320985729" sldId="496"/>
            <ac:picMk id="19" creationId="{83E35F78-F42C-D521-99DC-4A36E0A41FAD}"/>
          </ac:picMkLst>
        </pc:picChg>
        <pc:picChg chg="del">
          <ac:chgData name="Adam Shand" userId="a29e11b4-bfa0-4cd2-aa9e-39c54b8939e2" providerId="ADAL" clId="{D32A1A24-ACE2-440B-8CC7-35F70C16A104}" dt="2024-08-12T23:39:33.665" v="36469" actId="478"/>
          <ac:picMkLst>
            <pc:docMk/>
            <pc:sldMk cId="2320985729" sldId="496"/>
            <ac:picMk id="21" creationId="{4250C0FF-4687-B170-35D5-673A9DF81F50}"/>
          </ac:picMkLst>
        </pc:picChg>
        <pc:picChg chg="add mod">
          <ac:chgData name="Adam Shand" userId="a29e11b4-bfa0-4cd2-aa9e-39c54b8939e2" providerId="ADAL" clId="{D32A1A24-ACE2-440B-8CC7-35F70C16A104}" dt="2024-08-12T23:48:37.862" v="36888" actId="1582"/>
          <ac:picMkLst>
            <pc:docMk/>
            <pc:sldMk cId="2320985729" sldId="496"/>
            <ac:picMk id="22" creationId="{C03E3C59-2983-B468-2A34-14FB379D9523}"/>
          </ac:picMkLst>
        </pc:picChg>
        <pc:picChg chg="del">
          <ac:chgData name="Adam Shand" userId="a29e11b4-bfa0-4cd2-aa9e-39c54b8939e2" providerId="ADAL" clId="{D32A1A24-ACE2-440B-8CC7-35F70C16A104}" dt="2024-08-12T23:40:28.424" v="36497" actId="478"/>
          <ac:picMkLst>
            <pc:docMk/>
            <pc:sldMk cId="2320985729" sldId="496"/>
            <ac:picMk id="23" creationId="{CBF7F1F2-BB44-4C63-69A2-F08C70FD5D27}"/>
          </ac:picMkLst>
        </pc:picChg>
        <pc:picChg chg="del">
          <ac:chgData name="Adam Shand" userId="a29e11b4-bfa0-4cd2-aa9e-39c54b8939e2" providerId="ADAL" clId="{D32A1A24-ACE2-440B-8CC7-35F70C16A104}" dt="2024-08-12T23:39:38.150" v="36478" actId="478"/>
          <ac:picMkLst>
            <pc:docMk/>
            <pc:sldMk cId="2320985729" sldId="496"/>
            <ac:picMk id="25" creationId="{BAD1CDB8-593F-E4E3-4061-F12D928A3F95}"/>
          </ac:picMkLst>
        </pc:picChg>
        <pc:picChg chg="add mod">
          <ac:chgData name="Adam Shand" userId="a29e11b4-bfa0-4cd2-aa9e-39c54b8939e2" providerId="ADAL" clId="{D32A1A24-ACE2-440B-8CC7-35F70C16A104}" dt="2024-08-12T23:48:37.862" v="36888" actId="1582"/>
          <ac:picMkLst>
            <pc:docMk/>
            <pc:sldMk cId="2320985729" sldId="496"/>
            <ac:picMk id="26" creationId="{09C4C1EE-C6E4-EF61-BF6A-DDAE4B3CF04A}"/>
          </ac:picMkLst>
        </pc:picChg>
        <pc:picChg chg="del">
          <ac:chgData name="Adam Shand" userId="a29e11b4-bfa0-4cd2-aa9e-39c54b8939e2" providerId="ADAL" clId="{D32A1A24-ACE2-440B-8CC7-35F70C16A104}" dt="2024-08-12T23:39:37.620" v="36477" actId="478"/>
          <ac:picMkLst>
            <pc:docMk/>
            <pc:sldMk cId="2320985729" sldId="496"/>
            <ac:picMk id="27" creationId="{0CD24700-22B7-EE29-60C0-A8A3D05DBF38}"/>
          </ac:picMkLst>
        </pc:picChg>
        <pc:picChg chg="del mod">
          <ac:chgData name="Adam Shand" userId="a29e11b4-bfa0-4cd2-aa9e-39c54b8939e2" providerId="ADAL" clId="{D32A1A24-ACE2-440B-8CC7-35F70C16A104}" dt="2024-08-12T23:40:29.377" v="36499" actId="478"/>
          <ac:picMkLst>
            <pc:docMk/>
            <pc:sldMk cId="2320985729" sldId="496"/>
            <ac:picMk id="29" creationId="{FEB6B6CE-44B9-C3D1-8777-2515195600C8}"/>
          </ac:picMkLst>
        </pc:picChg>
        <pc:picChg chg="add mod">
          <ac:chgData name="Adam Shand" userId="a29e11b4-bfa0-4cd2-aa9e-39c54b8939e2" providerId="ADAL" clId="{D32A1A24-ACE2-440B-8CC7-35F70C16A104}" dt="2024-08-12T23:48:37.862" v="36888" actId="1582"/>
          <ac:picMkLst>
            <pc:docMk/>
            <pc:sldMk cId="2320985729" sldId="496"/>
            <ac:picMk id="30" creationId="{BE1584E1-2D55-70E3-4CEC-1CAFD48D571B}"/>
          </ac:picMkLst>
        </pc:picChg>
        <pc:picChg chg="del">
          <ac:chgData name="Adam Shand" userId="a29e11b4-bfa0-4cd2-aa9e-39c54b8939e2" providerId="ADAL" clId="{D32A1A24-ACE2-440B-8CC7-35F70C16A104}" dt="2024-08-12T23:39:37.066" v="36476" actId="478"/>
          <ac:picMkLst>
            <pc:docMk/>
            <pc:sldMk cId="2320985729" sldId="496"/>
            <ac:picMk id="31" creationId="{1EF9040C-2A5A-8247-CCBB-65D0B048DDF4}"/>
          </ac:picMkLst>
        </pc:picChg>
        <pc:picChg chg="del">
          <ac:chgData name="Adam Shand" userId="a29e11b4-bfa0-4cd2-aa9e-39c54b8939e2" providerId="ADAL" clId="{D32A1A24-ACE2-440B-8CC7-35F70C16A104}" dt="2024-08-12T23:39:36.106" v="36474" actId="478"/>
          <ac:picMkLst>
            <pc:docMk/>
            <pc:sldMk cId="2320985729" sldId="496"/>
            <ac:picMk id="33" creationId="{D08F4666-375C-B93D-961A-9FF076603378}"/>
          </ac:picMkLst>
        </pc:picChg>
        <pc:picChg chg="add mod">
          <ac:chgData name="Adam Shand" userId="a29e11b4-bfa0-4cd2-aa9e-39c54b8939e2" providerId="ADAL" clId="{D32A1A24-ACE2-440B-8CC7-35F70C16A104}" dt="2024-08-12T23:48:45.133" v="36889" actId="1076"/>
          <ac:picMkLst>
            <pc:docMk/>
            <pc:sldMk cId="2320985729" sldId="496"/>
            <ac:picMk id="34" creationId="{5A1C7193-6899-E2D3-621A-C145CE7FB1BD}"/>
          </ac:picMkLst>
        </pc:picChg>
        <pc:picChg chg="del">
          <ac:chgData name="Adam Shand" userId="a29e11b4-bfa0-4cd2-aa9e-39c54b8939e2" providerId="ADAL" clId="{D32A1A24-ACE2-440B-8CC7-35F70C16A104}" dt="2024-08-12T23:39:31.027" v="36447" actId="478"/>
          <ac:picMkLst>
            <pc:docMk/>
            <pc:sldMk cId="2320985729" sldId="496"/>
            <ac:picMk id="35" creationId="{FD0683DC-F7A2-23AB-C0E7-50A409247F9E}"/>
          </ac:picMkLst>
        </pc:picChg>
        <pc:picChg chg="del">
          <ac:chgData name="Adam Shand" userId="a29e11b4-bfa0-4cd2-aa9e-39c54b8939e2" providerId="ADAL" clId="{D32A1A24-ACE2-440B-8CC7-35F70C16A104}" dt="2024-08-12T23:39:31.901" v="36466" actId="478"/>
          <ac:picMkLst>
            <pc:docMk/>
            <pc:sldMk cId="2320985729" sldId="496"/>
            <ac:picMk id="37" creationId="{F9816F9B-9B56-B265-DE33-C88D6AFEEF2D}"/>
          </ac:picMkLst>
        </pc:picChg>
        <pc:picChg chg="add mod">
          <ac:chgData name="Adam Shand" userId="a29e11b4-bfa0-4cd2-aa9e-39c54b8939e2" providerId="ADAL" clId="{D32A1A24-ACE2-440B-8CC7-35F70C16A104}" dt="2024-08-12T23:48:37.862" v="36888" actId="1582"/>
          <ac:picMkLst>
            <pc:docMk/>
            <pc:sldMk cId="2320985729" sldId="496"/>
            <ac:picMk id="38" creationId="{3DEF9A70-4AE8-9345-7533-4C45435ACB49}"/>
          </ac:picMkLst>
        </pc:picChg>
        <pc:picChg chg="del">
          <ac:chgData name="Adam Shand" userId="a29e11b4-bfa0-4cd2-aa9e-39c54b8939e2" providerId="ADAL" clId="{D32A1A24-ACE2-440B-8CC7-35F70C16A104}" dt="2024-08-12T23:40:29.887" v="36500" actId="478"/>
          <ac:picMkLst>
            <pc:docMk/>
            <pc:sldMk cId="2320985729" sldId="496"/>
            <ac:picMk id="39" creationId="{50A918C7-8050-D7E9-EFDA-5ADA838D0DBF}"/>
          </ac:picMkLst>
        </pc:picChg>
        <pc:picChg chg="del">
          <ac:chgData name="Adam Shand" userId="a29e11b4-bfa0-4cd2-aa9e-39c54b8939e2" providerId="ADAL" clId="{D32A1A24-ACE2-440B-8CC7-35F70C16A104}" dt="2024-08-12T23:40:30.342" v="36501" actId="478"/>
          <ac:picMkLst>
            <pc:docMk/>
            <pc:sldMk cId="2320985729" sldId="496"/>
            <ac:picMk id="41" creationId="{A5716563-49F5-794C-720B-CC72076EEDF7}"/>
          </ac:picMkLst>
        </pc:picChg>
        <pc:picChg chg="add mod">
          <ac:chgData name="Adam Shand" userId="a29e11b4-bfa0-4cd2-aa9e-39c54b8939e2" providerId="ADAL" clId="{D32A1A24-ACE2-440B-8CC7-35F70C16A104}" dt="2024-08-12T23:48:37.862" v="36888" actId="1582"/>
          <ac:picMkLst>
            <pc:docMk/>
            <pc:sldMk cId="2320985729" sldId="496"/>
            <ac:picMk id="42" creationId="{E55EE164-1827-4B80-C647-D38898B1896D}"/>
          </ac:picMkLst>
        </pc:picChg>
        <pc:picChg chg="del">
          <ac:chgData name="Adam Shand" userId="a29e11b4-bfa0-4cd2-aa9e-39c54b8939e2" providerId="ADAL" clId="{D32A1A24-ACE2-440B-8CC7-35F70C16A104}" dt="2024-08-12T23:39:36.624" v="36475" actId="478"/>
          <ac:picMkLst>
            <pc:docMk/>
            <pc:sldMk cId="2320985729" sldId="496"/>
            <ac:picMk id="43" creationId="{42B03701-964A-6F1D-5666-D4A768BFA95B}"/>
          </ac:picMkLst>
        </pc:picChg>
        <pc:picChg chg="del">
          <ac:chgData name="Adam Shand" userId="a29e11b4-bfa0-4cd2-aa9e-39c54b8939e2" providerId="ADAL" clId="{D32A1A24-ACE2-440B-8CC7-35F70C16A104}" dt="2024-08-12T23:39:32.402" v="36467" actId="478"/>
          <ac:picMkLst>
            <pc:docMk/>
            <pc:sldMk cId="2320985729" sldId="496"/>
            <ac:picMk id="45" creationId="{A44C818A-294A-FB03-C9D4-0A6253223FE8}"/>
          </ac:picMkLst>
        </pc:picChg>
        <pc:picChg chg="add mod">
          <ac:chgData name="Adam Shand" userId="a29e11b4-bfa0-4cd2-aa9e-39c54b8939e2" providerId="ADAL" clId="{D32A1A24-ACE2-440B-8CC7-35F70C16A104}" dt="2024-08-12T23:48:37.862" v="36888" actId="1582"/>
          <ac:picMkLst>
            <pc:docMk/>
            <pc:sldMk cId="2320985729" sldId="496"/>
            <ac:picMk id="46" creationId="{D4E5803F-1A02-17EB-0FDA-BB873BC3736C}"/>
          </ac:picMkLst>
        </pc:picChg>
        <pc:picChg chg="del">
          <ac:chgData name="Adam Shand" userId="a29e11b4-bfa0-4cd2-aa9e-39c54b8939e2" providerId="ADAL" clId="{D32A1A24-ACE2-440B-8CC7-35F70C16A104}" dt="2024-08-12T23:39:33.064" v="36468" actId="478"/>
          <ac:picMkLst>
            <pc:docMk/>
            <pc:sldMk cId="2320985729" sldId="496"/>
            <ac:picMk id="47" creationId="{21A3FA15-2A9D-7942-4816-905F6032FA2C}"/>
          </ac:picMkLst>
        </pc:picChg>
        <pc:picChg chg="del">
          <ac:chgData name="Adam Shand" userId="a29e11b4-bfa0-4cd2-aa9e-39c54b8939e2" providerId="ADAL" clId="{D32A1A24-ACE2-440B-8CC7-35F70C16A104}" dt="2024-08-12T23:39:35.230" v="36472" actId="478"/>
          <ac:picMkLst>
            <pc:docMk/>
            <pc:sldMk cId="2320985729" sldId="496"/>
            <ac:picMk id="49" creationId="{F0D27155-E34C-D78E-5127-6118624770DC}"/>
          </ac:picMkLst>
        </pc:picChg>
        <pc:picChg chg="add mod">
          <ac:chgData name="Adam Shand" userId="a29e11b4-bfa0-4cd2-aa9e-39c54b8939e2" providerId="ADAL" clId="{D32A1A24-ACE2-440B-8CC7-35F70C16A104}" dt="2024-08-12T23:48:37.862" v="36888" actId="1582"/>
          <ac:picMkLst>
            <pc:docMk/>
            <pc:sldMk cId="2320985729" sldId="496"/>
            <ac:picMk id="50" creationId="{70453474-E1E6-5E72-FFBB-844FF280BE4F}"/>
          </ac:picMkLst>
        </pc:picChg>
        <pc:picChg chg="del">
          <ac:chgData name="Adam Shand" userId="a29e11b4-bfa0-4cd2-aa9e-39c54b8939e2" providerId="ADAL" clId="{D32A1A24-ACE2-440B-8CC7-35F70C16A104}" dt="2024-08-12T23:39:34.748" v="36471" actId="478"/>
          <ac:picMkLst>
            <pc:docMk/>
            <pc:sldMk cId="2320985729" sldId="496"/>
            <ac:picMk id="51" creationId="{6C4A4AF2-5438-D278-054F-02A31DFB8B64}"/>
          </ac:picMkLst>
        </pc:picChg>
        <pc:picChg chg="del">
          <ac:chgData name="Adam Shand" userId="a29e11b4-bfa0-4cd2-aa9e-39c54b8939e2" providerId="ADAL" clId="{D32A1A24-ACE2-440B-8CC7-35F70C16A104}" dt="2024-08-12T23:39:34.301" v="36470" actId="478"/>
          <ac:picMkLst>
            <pc:docMk/>
            <pc:sldMk cId="2320985729" sldId="496"/>
            <ac:picMk id="53" creationId="{6B331620-8D0E-3432-1E75-E5DAF4B485FC}"/>
          </ac:picMkLst>
        </pc:picChg>
        <pc:picChg chg="add mod">
          <ac:chgData name="Adam Shand" userId="a29e11b4-bfa0-4cd2-aa9e-39c54b8939e2" providerId="ADAL" clId="{D32A1A24-ACE2-440B-8CC7-35F70C16A104}" dt="2024-08-12T23:48:37.862" v="36888" actId="1582"/>
          <ac:picMkLst>
            <pc:docMk/>
            <pc:sldMk cId="2320985729" sldId="496"/>
            <ac:picMk id="54" creationId="{98E9F18B-3FFD-F309-98F8-DA9CA2AE4748}"/>
          </ac:picMkLst>
        </pc:picChg>
        <pc:picChg chg="del">
          <ac:chgData name="Adam Shand" userId="a29e11b4-bfa0-4cd2-aa9e-39c54b8939e2" providerId="ADAL" clId="{D32A1A24-ACE2-440B-8CC7-35F70C16A104}" dt="2024-08-12T23:39:35.658" v="36473" actId="478"/>
          <ac:picMkLst>
            <pc:docMk/>
            <pc:sldMk cId="2320985729" sldId="496"/>
            <ac:picMk id="55" creationId="{60E79FF8-7E31-B8FB-2E0E-DD94FAABB487}"/>
          </ac:picMkLst>
        </pc:picChg>
        <pc:picChg chg="add mod">
          <ac:chgData name="Adam Shand" userId="a29e11b4-bfa0-4cd2-aa9e-39c54b8939e2" providerId="ADAL" clId="{D32A1A24-ACE2-440B-8CC7-35F70C16A104}" dt="2024-08-12T23:48:37.862" v="36888" actId="1582"/>
          <ac:picMkLst>
            <pc:docMk/>
            <pc:sldMk cId="2320985729" sldId="496"/>
            <ac:picMk id="57" creationId="{FAD69B4F-35E6-B9BD-7545-2237C4AAA205}"/>
          </ac:picMkLst>
        </pc:picChg>
        <pc:picChg chg="add mod">
          <ac:chgData name="Adam Shand" userId="a29e11b4-bfa0-4cd2-aa9e-39c54b8939e2" providerId="ADAL" clId="{D32A1A24-ACE2-440B-8CC7-35F70C16A104}" dt="2024-08-12T23:48:37.862" v="36888" actId="1582"/>
          <ac:picMkLst>
            <pc:docMk/>
            <pc:sldMk cId="2320985729" sldId="496"/>
            <ac:picMk id="59" creationId="{F1FB16C7-768C-2466-0754-4AF09D9D0410}"/>
          </ac:picMkLst>
        </pc:picChg>
      </pc:sldChg>
      <pc:sldMasterChg chg="delSldLayout">
        <pc:chgData name="Adam Shand" userId="a29e11b4-bfa0-4cd2-aa9e-39c54b8939e2" providerId="ADAL" clId="{D32A1A24-ACE2-440B-8CC7-35F70C16A104}" dt="2024-08-09T05:30:49.741" v="21580" actId="47"/>
        <pc:sldMasterMkLst>
          <pc:docMk/>
          <pc:sldMasterMk cId="1276115011" sldId="2147483648"/>
        </pc:sldMasterMkLst>
        <pc:sldLayoutChg chg="del">
          <pc:chgData name="Adam Shand" userId="a29e11b4-bfa0-4cd2-aa9e-39c54b8939e2" providerId="ADAL" clId="{D32A1A24-ACE2-440B-8CC7-35F70C16A104}" dt="2024-08-09T05:30:49.741" v="21580" actId="47"/>
          <pc:sldLayoutMkLst>
            <pc:docMk/>
            <pc:sldMasterMk cId="1276115011" sldId="2147483648"/>
            <pc:sldLayoutMk cId="3043664018" sldId="2147483660"/>
          </pc:sldLayoutMkLst>
        </pc:sldLayoutChg>
      </pc:sldMasterChg>
    </pc:docChg>
  </pc:docChgLst>
  <pc:docChgLst>
    <pc:chgData name="Adam Shand" userId="3da0ba5a-6807-4086-bf27-5054fccb4711" providerId="ADAL" clId="{407C5FAE-6EA7-4462-8986-92F0E6538ABA}"/>
    <pc:docChg chg="undo redo custSel addSld delSld modSld sldOrd">
      <pc:chgData name="Adam Shand" userId="3da0ba5a-6807-4086-bf27-5054fccb4711" providerId="ADAL" clId="{407C5FAE-6EA7-4462-8986-92F0E6538ABA}" dt="2024-07-29T04:52:16.458" v="1601" actId="20577"/>
      <pc:docMkLst>
        <pc:docMk/>
      </pc:docMkLst>
      <pc:sldChg chg="addSp modSp mod">
        <pc:chgData name="Adam Shand" userId="3da0ba5a-6807-4086-bf27-5054fccb4711" providerId="ADAL" clId="{407C5FAE-6EA7-4462-8986-92F0E6538ABA}" dt="2024-07-29T04:20:37.089" v="800" actId="167"/>
        <pc:sldMkLst>
          <pc:docMk/>
          <pc:sldMk cId="2714865120" sldId="256"/>
        </pc:sldMkLst>
        <pc:spChg chg="ord">
          <ac:chgData name="Adam Shand" userId="3da0ba5a-6807-4086-bf27-5054fccb4711" providerId="ADAL" clId="{407C5FAE-6EA7-4462-8986-92F0E6538ABA}" dt="2024-07-29T04:20:37.089" v="800" actId="167"/>
          <ac:spMkLst>
            <pc:docMk/>
            <pc:sldMk cId="2714865120" sldId="256"/>
            <ac:spMk id="4" creationId="{542501CE-F09E-142D-1346-1FAE749EC3E3}"/>
          </ac:spMkLst>
        </pc:spChg>
        <pc:spChg chg="add mod">
          <ac:chgData name="Adam Shand" userId="3da0ba5a-6807-4086-bf27-5054fccb4711" providerId="ADAL" clId="{407C5FAE-6EA7-4462-8986-92F0E6538ABA}" dt="2024-07-29T04:06:29.304" v="36" actId="1076"/>
          <ac:spMkLst>
            <pc:docMk/>
            <pc:sldMk cId="2714865120" sldId="256"/>
            <ac:spMk id="7" creationId="{9F6C40DD-EAB8-5ABE-7399-8D1FD2A437DF}"/>
          </ac:spMkLst>
        </pc:spChg>
        <pc:picChg chg="add mod">
          <ac:chgData name="Adam Shand" userId="3da0ba5a-6807-4086-bf27-5054fccb4711" providerId="ADAL" clId="{407C5FAE-6EA7-4462-8986-92F0E6538ABA}" dt="2024-07-29T04:03:15.738" v="0"/>
          <ac:picMkLst>
            <pc:docMk/>
            <pc:sldMk cId="2714865120" sldId="256"/>
            <ac:picMk id="5" creationId="{B8F95446-B70A-6D53-57DF-8E2AC28C4D9A}"/>
          </ac:picMkLst>
        </pc:picChg>
      </pc:sldChg>
      <pc:sldChg chg="addSp delSp modSp mod">
        <pc:chgData name="Adam Shand" userId="3da0ba5a-6807-4086-bf27-5054fccb4711" providerId="ADAL" clId="{407C5FAE-6EA7-4462-8986-92F0E6538ABA}" dt="2024-07-29T04:24:31.048" v="830" actId="1076"/>
        <pc:sldMkLst>
          <pc:docMk/>
          <pc:sldMk cId="1172732457" sldId="257"/>
        </pc:sldMkLst>
        <pc:spChg chg="del mod">
          <ac:chgData name="Adam Shand" userId="3da0ba5a-6807-4086-bf27-5054fccb4711" providerId="ADAL" clId="{407C5FAE-6EA7-4462-8986-92F0E6538ABA}" dt="2024-07-29T04:11:08.612" v="167" actId="478"/>
          <ac:spMkLst>
            <pc:docMk/>
            <pc:sldMk cId="1172732457" sldId="257"/>
            <ac:spMk id="3" creationId="{9302CC16-E836-EACE-D252-CE9CBF1F3BBE}"/>
          </ac:spMkLst>
        </pc:spChg>
        <pc:spChg chg="add del mod">
          <ac:chgData name="Adam Shand" userId="3da0ba5a-6807-4086-bf27-5054fccb4711" providerId="ADAL" clId="{407C5FAE-6EA7-4462-8986-92F0E6538ABA}" dt="2024-07-29T04:11:11.939" v="168" actId="478"/>
          <ac:spMkLst>
            <pc:docMk/>
            <pc:sldMk cId="1172732457" sldId="257"/>
            <ac:spMk id="12" creationId="{A7A0732E-418A-1D46-BB29-1F2E2997BB9A}"/>
          </ac:spMkLst>
        </pc:spChg>
        <pc:picChg chg="del">
          <ac:chgData name="Adam Shand" userId="3da0ba5a-6807-4086-bf27-5054fccb4711" providerId="ADAL" clId="{407C5FAE-6EA7-4462-8986-92F0E6538ABA}" dt="2024-07-29T04:08:23.964" v="109" actId="478"/>
          <ac:picMkLst>
            <pc:docMk/>
            <pc:sldMk cId="1172732457" sldId="257"/>
            <ac:picMk id="7" creationId="{356F63C2-555D-6C7B-C5A9-72901EB7664E}"/>
          </ac:picMkLst>
        </pc:picChg>
        <pc:picChg chg="add del mod">
          <ac:chgData name="Adam Shand" userId="3da0ba5a-6807-4086-bf27-5054fccb4711" providerId="ADAL" clId="{407C5FAE-6EA7-4462-8986-92F0E6538ABA}" dt="2024-07-29T04:10:34.209" v="163" actId="478"/>
          <ac:picMkLst>
            <pc:docMk/>
            <pc:sldMk cId="1172732457" sldId="257"/>
            <ac:picMk id="8" creationId="{2215A2C2-CCCA-BD49-D4D3-2A475FDA4633}"/>
          </ac:picMkLst>
        </pc:picChg>
        <pc:picChg chg="add mod">
          <ac:chgData name="Adam Shand" userId="3da0ba5a-6807-4086-bf27-5054fccb4711" providerId="ADAL" clId="{407C5FAE-6EA7-4462-8986-92F0E6538ABA}" dt="2024-07-29T04:18:22.322" v="590" actId="1076"/>
          <ac:picMkLst>
            <pc:docMk/>
            <pc:sldMk cId="1172732457" sldId="257"/>
            <ac:picMk id="10" creationId="{756473D0-4E93-16F6-4367-1E5A3BCD8441}"/>
          </ac:picMkLst>
        </pc:picChg>
        <pc:picChg chg="add mod modCrop">
          <ac:chgData name="Adam Shand" userId="3da0ba5a-6807-4086-bf27-5054fccb4711" providerId="ADAL" clId="{407C5FAE-6EA7-4462-8986-92F0E6538ABA}" dt="2024-07-29T04:24:31.048" v="830" actId="1076"/>
          <ac:picMkLst>
            <pc:docMk/>
            <pc:sldMk cId="1172732457" sldId="257"/>
            <ac:picMk id="14" creationId="{5342D226-0331-2776-CE67-6EDD6B31A118}"/>
          </ac:picMkLst>
        </pc:picChg>
      </pc:sldChg>
      <pc:sldChg chg="ord">
        <pc:chgData name="Adam Shand" userId="3da0ba5a-6807-4086-bf27-5054fccb4711" providerId="ADAL" clId="{407C5FAE-6EA7-4462-8986-92F0E6538ABA}" dt="2024-07-29T04:40:32.575" v="1599"/>
        <pc:sldMkLst>
          <pc:docMk/>
          <pc:sldMk cId="801346916" sldId="259"/>
        </pc:sldMkLst>
      </pc:sldChg>
      <pc:sldChg chg="addSp delSp modSp mod ord">
        <pc:chgData name="Adam Shand" userId="3da0ba5a-6807-4086-bf27-5054fccb4711" providerId="ADAL" clId="{407C5FAE-6EA7-4462-8986-92F0E6538ABA}" dt="2024-07-29T04:37:52.069" v="1463" actId="1035"/>
        <pc:sldMkLst>
          <pc:docMk/>
          <pc:sldMk cId="1023056446" sldId="260"/>
        </pc:sldMkLst>
        <pc:spChg chg="del mod">
          <ac:chgData name="Adam Shand" userId="3da0ba5a-6807-4086-bf27-5054fccb4711" providerId="ADAL" clId="{407C5FAE-6EA7-4462-8986-92F0E6538ABA}" dt="2024-07-29T04:37:13.920" v="1382" actId="478"/>
          <ac:spMkLst>
            <pc:docMk/>
            <pc:sldMk cId="1023056446" sldId="260"/>
            <ac:spMk id="2" creationId="{670C0067-2292-26E9-9519-1CC6FB9E7FDF}"/>
          </ac:spMkLst>
        </pc:spChg>
        <pc:spChg chg="add del mod">
          <ac:chgData name="Adam Shand" userId="3da0ba5a-6807-4086-bf27-5054fccb4711" providerId="ADAL" clId="{407C5FAE-6EA7-4462-8986-92F0E6538ABA}" dt="2024-07-29T04:37:17.233" v="1384" actId="478"/>
          <ac:spMkLst>
            <pc:docMk/>
            <pc:sldMk cId="1023056446" sldId="260"/>
            <ac:spMk id="6" creationId="{3B8D0AEA-8873-C066-3073-AFC9E47995EA}"/>
          </ac:spMkLst>
        </pc:spChg>
        <pc:spChg chg="add mod">
          <ac:chgData name="Adam Shand" userId="3da0ba5a-6807-4086-bf27-5054fccb4711" providerId="ADAL" clId="{407C5FAE-6EA7-4462-8986-92F0E6538ABA}" dt="2024-07-29T04:37:52.069" v="1463" actId="1035"/>
          <ac:spMkLst>
            <pc:docMk/>
            <pc:sldMk cId="1023056446" sldId="260"/>
            <ac:spMk id="7" creationId="{99159471-BFAE-12C7-B514-01E3EFD11541}"/>
          </ac:spMkLst>
        </pc:spChg>
      </pc:sldChg>
      <pc:sldChg chg="ord">
        <pc:chgData name="Adam Shand" userId="3da0ba5a-6807-4086-bf27-5054fccb4711" providerId="ADAL" clId="{407C5FAE-6EA7-4462-8986-92F0E6538ABA}" dt="2024-07-29T04:40:28.371" v="1597"/>
        <pc:sldMkLst>
          <pc:docMk/>
          <pc:sldMk cId="2571646265" sldId="262"/>
        </pc:sldMkLst>
      </pc:sldChg>
      <pc:sldChg chg="addSp delSp modSp mod">
        <pc:chgData name="Adam Shand" userId="3da0ba5a-6807-4086-bf27-5054fccb4711" providerId="ADAL" clId="{407C5FAE-6EA7-4462-8986-92F0E6538ABA}" dt="2024-07-29T04:12:02.991" v="177" actId="1076"/>
        <pc:sldMkLst>
          <pc:docMk/>
          <pc:sldMk cId="1724472086" sldId="264"/>
        </pc:sldMkLst>
        <pc:spChg chg="del">
          <ac:chgData name="Adam Shand" userId="3da0ba5a-6807-4086-bf27-5054fccb4711" providerId="ADAL" clId="{407C5FAE-6EA7-4462-8986-92F0E6538ABA}" dt="2024-07-29T04:11:39.892" v="173" actId="478"/>
          <ac:spMkLst>
            <pc:docMk/>
            <pc:sldMk cId="1724472086" sldId="264"/>
            <ac:spMk id="3" creationId="{9302CC16-E836-EACE-D252-CE9CBF1F3BBE}"/>
          </ac:spMkLst>
        </pc:spChg>
        <pc:spChg chg="add del mod">
          <ac:chgData name="Adam Shand" userId="3da0ba5a-6807-4086-bf27-5054fccb4711" providerId="ADAL" clId="{407C5FAE-6EA7-4462-8986-92F0E6538ABA}" dt="2024-07-29T04:11:41.496" v="174" actId="478"/>
          <ac:spMkLst>
            <pc:docMk/>
            <pc:sldMk cId="1724472086" sldId="264"/>
            <ac:spMk id="10" creationId="{B8AA840B-0179-1CEA-69CD-42F2D2F35486}"/>
          </ac:spMkLst>
        </pc:spChg>
        <pc:picChg chg="del">
          <ac:chgData name="Adam Shand" userId="3da0ba5a-6807-4086-bf27-5054fccb4711" providerId="ADAL" clId="{407C5FAE-6EA7-4462-8986-92F0E6538ABA}" dt="2024-07-29T04:11:38.045" v="172" actId="478"/>
          <ac:picMkLst>
            <pc:docMk/>
            <pc:sldMk cId="1724472086" sldId="264"/>
            <ac:picMk id="7" creationId="{356F63C2-555D-6C7B-C5A9-72901EB7664E}"/>
          </ac:picMkLst>
        </pc:picChg>
        <pc:picChg chg="add del mod">
          <ac:chgData name="Adam Shand" userId="3da0ba5a-6807-4086-bf27-5054fccb4711" providerId="ADAL" clId="{407C5FAE-6EA7-4462-8986-92F0E6538ABA}" dt="2024-07-29T04:11:37.490" v="171" actId="478"/>
          <ac:picMkLst>
            <pc:docMk/>
            <pc:sldMk cId="1724472086" sldId="264"/>
            <ac:picMk id="8" creationId="{1AD0F4FD-1252-8A4D-DF1F-1F673ACB0BFD}"/>
          </ac:picMkLst>
        </pc:picChg>
        <pc:picChg chg="add mod">
          <ac:chgData name="Adam Shand" userId="3da0ba5a-6807-4086-bf27-5054fccb4711" providerId="ADAL" clId="{407C5FAE-6EA7-4462-8986-92F0E6538ABA}" dt="2024-07-29T04:12:02.991" v="177" actId="1076"/>
          <ac:picMkLst>
            <pc:docMk/>
            <pc:sldMk cId="1724472086" sldId="264"/>
            <ac:picMk id="12" creationId="{011CCA79-B45C-1EF7-0F2E-BF2FE177DA59}"/>
          </ac:picMkLst>
        </pc:picChg>
      </pc:sldChg>
      <pc:sldChg chg="addSp delSp modSp mod">
        <pc:chgData name="Adam Shand" userId="3da0ba5a-6807-4086-bf27-5054fccb4711" providerId="ADAL" clId="{407C5FAE-6EA7-4462-8986-92F0E6538ABA}" dt="2024-07-29T04:16:57.922" v="576" actId="207"/>
        <pc:sldMkLst>
          <pc:docMk/>
          <pc:sldMk cId="2037720311" sldId="265"/>
        </pc:sldMkLst>
        <pc:spChg chg="mod">
          <ac:chgData name="Adam Shand" userId="3da0ba5a-6807-4086-bf27-5054fccb4711" providerId="ADAL" clId="{407C5FAE-6EA7-4462-8986-92F0E6538ABA}" dt="2024-07-29T04:16:23.980" v="560" actId="20577"/>
          <ac:spMkLst>
            <pc:docMk/>
            <pc:sldMk cId="2037720311" sldId="265"/>
            <ac:spMk id="3" creationId="{9302CC16-E836-EACE-D252-CE9CBF1F3BBE}"/>
          </ac:spMkLst>
        </pc:spChg>
        <pc:spChg chg="add mod">
          <ac:chgData name="Adam Shand" userId="3da0ba5a-6807-4086-bf27-5054fccb4711" providerId="ADAL" clId="{407C5FAE-6EA7-4462-8986-92F0E6538ABA}" dt="2024-07-29T04:16:57.922" v="576" actId="207"/>
          <ac:spMkLst>
            <pc:docMk/>
            <pc:sldMk cId="2037720311" sldId="265"/>
            <ac:spMk id="8" creationId="{A11C00DD-D503-9B59-9C57-BC82F36C6850}"/>
          </ac:spMkLst>
        </pc:spChg>
        <pc:picChg chg="add mod">
          <ac:chgData name="Adam Shand" userId="3da0ba5a-6807-4086-bf27-5054fccb4711" providerId="ADAL" clId="{407C5FAE-6EA7-4462-8986-92F0E6538ABA}" dt="2024-07-29T04:15:59.006" v="499"/>
          <ac:picMkLst>
            <pc:docMk/>
            <pc:sldMk cId="2037720311" sldId="265"/>
            <ac:picMk id="6" creationId="{C34180A4-E3BE-912E-5201-E77AB814840D}"/>
          </ac:picMkLst>
        </pc:picChg>
        <pc:picChg chg="del mod">
          <ac:chgData name="Adam Shand" userId="3da0ba5a-6807-4086-bf27-5054fccb4711" providerId="ADAL" clId="{407C5FAE-6EA7-4462-8986-92F0E6538ABA}" dt="2024-07-29T04:15:56.232" v="498" actId="478"/>
          <ac:picMkLst>
            <pc:docMk/>
            <pc:sldMk cId="2037720311" sldId="265"/>
            <ac:picMk id="7" creationId="{356F63C2-555D-6C7B-C5A9-72901EB7664E}"/>
          </ac:picMkLst>
        </pc:picChg>
      </pc:sldChg>
      <pc:sldChg chg="addSp delSp modSp mod">
        <pc:chgData name="Adam Shand" userId="3da0ba5a-6807-4086-bf27-5054fccb4711" providerId="ADAL" clId="{407C5FAE-6EA7-4462-8986-92F0E6538ABA}" dt="2024-07-29T04:20:19.803" v="799" actId="20577"/>
        <pc:sldMkLst>
          <pc:docMk/>
          <pc:sldMk cId="4011078377" sldId="266"/>
        </pc:sldMkLst>
        <pc:spChg chg="mod">
          <ac:chgData name="Adam Shand" userId="3da0ba5a-6807-4086-bf27-5054fccb4711" providerId="ADAL" clId="{407C5FAE-6EA7-4462-8986-92F0E6538ABA}" dt="2024-07-29T04:20:19.803" v="799" actId="20577"/>
          <ac:spMkLst>
            <pc:docMk/>
            <pc:sldMk cId="4011078377" sldId="266"/>
            <ac:spMk id="3" creationId="{9302CC16-E836-EACE-D252-CE9CBF1F3BBE}"/>
          </ac:spMkLst>
        </pc:spChg>
        <pc:picChg chg="del">
          <ac:chgData name="Adam Shand" userId="3da0ba5a-6807-4086-bf27-5054fccb4711" providerId="ADAL" clId="{407C5FAE-6EA7-4462-8986-92F0E6538ABA}" dt="2024-07-29T04:17:22.154" v="578" actId="478"/>
          <ac:picMkLst>
            <pc:docMk/>
            <pc:sldMk cId="4011078377" sldId="266"/>
            <ac:picMk id="7" creationId="{356F63C2-555D-6C7B-C5A9-72901EB7664E}"/>
          </ac:picMkLst>
        </pc:picChg>
        <pc:picChg chg="add mod">
          <ac:chgData name="Adam Shand" userId="3da0ba5a-6807-4086-bf27-5054fccb4711" providerId="ADAL" clId="{407C5FAE-6EA7-4462-8986-92F0E6538ABA}" dt="2024-07-29T04:17:31.453" v="582" actId="1076"/>
          <ac:picMkLst>
            <pc:docMk/>
            <pc:sldMk cId="4011078377" sldId="266"/>
            <ac:picMk id="1026" creationId="{7A24C559-CFFE-2799-2058-89B4BF018BE6}"/>
          </ac:picMkLst>
        </pc:picChg>
      </pc:sldChg>
      <pc:sldChg chg="addSp modSp mod">
        <pc:chgData name="Adam Shand" userId="3da0ba5a-6807-4086-bf27-5054fccb4711" providerId="ADAL" clId="{407C5FAE-6EA7-4462-8986-92F0E6538ABA}" dt="2024-07-29T04:27:38.345" v="949" actId="21"/>
        <pc:sldMkLst>
          <pc:docMk/>
          <pc:sldMk cId="2268349238" sldId="276"/>
        </pc:sldMkLst>
        <pc:spChg chg="mod">
          <ac:chgData name="Adam Shand" userId="3da0ba5a-6807-4086-bf27-5054fccb4711" providerId="ADAL" clId="{407C5FAE-6EA7-4462-8986-92F0E6538ABA}" dt="2024-07-29T04:27:38.345" v="949" actId="21"/>
          <ac:spMkLst>
            <pc:docMk/>
            <pc:sldMk cId="2268349238" sldId="276"/>
            <ac:spMk id="3" creationId="{9302CC16-E836-EACE-D252-CE9CBF1F3BBE}"/>
          </ac:spMkLst>
        </pc:spChg>
        <pc:spChg chg="add mod">
          <ac:chgData name="Adam Shand" userId="3da0ba5a-6807-4086-bf27-5054fccb4711" providerId="ADAL" clId="{407C5FAE-6EA7-4462-8986-92F0E6538ABA}" dt="2024-07-29T04:24:28.838" v="828"/>
          <ac:spMkLst>
            <pc:docMk/>
            <pc:sldMk cId="2268349238" sldId="276"/>
            <ac:spMk id="6" creationId="{D22A8B98-C595-4C31-50B0-AC211D1D40FF}"/>
          </ac:spMkLst>
        </pc:spChg>
      </pc:sldChg>
      <pc:sldChg chg="modSp mod">
        <pc:chgData name="Adam Shand" userId="3da0ba5a-6807-4086-bf27-5054fccb4711" providerId="ADAL" clId="{407C5FAE-6EA7-4462-8986-92F0E6538ABA}" dt="2024-07-29T04:29:30.342" v="1062" actId="20577"/>
        <pc:sldMkLst>
          <pc:docMk/>
          <pc:sldMk cId="3925612285" sldId="277"/>
        </pc:sldMkLst>
        <pc:spChg chg="mod">
          <ac:chgData name="Adam Shand" userId="3da0ba5a-6807-4086-bf27-5054fccb4711" providerId="ADAL" clId="{407C5FAE-6EA7-4462-8986-92F0E6538ABA}" dt="2024-07-29T04:29:30.342" v="1062" actId="20577"/>
          <ac:spMkLst>
            <pc:docMk/>
            <pc:sldMk cId="3925612285" sldId="277"/>
            <ac:spMk id="3" creationId="{9302CC16-E836-EACE-D252-CE9CBF1F3BBE}"/>
          </ac:spMkLst>
        </pc:spChg>
      </pc:sldChg>
      <pc:sldChg chg="modSp mod">
        <pc:chgData name="Adam Shand" userId="3da0ba5a-6807-4086-bf27-5054fccb4711" providerId="ADAL" clId="{407C5FAE-6EA7-4462-8986-92F0E6538ABA}" dt="2024-07-29T04:30:15.897" v="1128" actId="6549"/>
        <pc:sldMkLst>
          <pc:docMk/>
          <pc:sldMk cId="1493960568" sldId="278"/>
        </pc:sldMkLst>
        <pc:spChg chg="mod">
          <ac:chgData name="Adam Shand" userId="3da0ba5a-6807-4086-bf27-5054fccb4711" providerId="ADAL" clId="{407C5FAE-6EA7-4462-8986-92F0E6538ABA}" dt="2024-07-29T04:30:15.897" v="1128" actId="6549"/>
          <ac:spMkLst>
            <pc:docMk/>
            <pc:sldMk cId="1493960568" sldId="278"/>
            <ac:spMk id="3" creationId="{9302CC16-E836-EACE-D252-CE9CBF1F3BBE}"/>
          </ac:spMkLst>
        </pc:spChg>
      </pc:sldChg>
      <pc:sldChg chg="modSp mod">
        <pc:chgData name="Adam Shand" userId="3da0ba5a-6807-4086-bf27-5054fccb4711" providerId="ADAL" clId="{407C5FAE-6EA7-4462-8986-92F0E6538ABA}" dt="2024-07-29T04:52:16.458" v="1601" actId="20577"/>
        <pc:sldMkLst>
          <pc:docMk/>
          <pc:sldMk cId="3761090637" sldId="279"/>
        </pc:sldMkLst>
        <pc:spChg chg="mod">
          <ac:chgData name="Adam Shand" userId="3da0ba5a-6807-4086-bf27-5054fccb4711" providerId="ADAL" clId="{407C5FAE-6EA7-4462-8986-92F0E6538ABA}" dt="2024-07-29T04:52:16.458" v="1601" actId="20577"/>
          <ac:spMkLst>
            <pc:docMk/>
            <pc:sldMk cId="3761090637" sldId="279"/>
            <ac:spMk id="3" creationId="{9302CC16-E836-EACE-D252-CE9CBF1F3BBE}"/>
          </ac:spMkLst>
        </pc:spChg>
      </pc:sldChg>
      <pc:sldChg chg="add del">
        <pc:chgData name="Adam Shand" userId="3da0ba5a-6807-4086-bf27-5054fccb4711" providerId="ADAL" clId="{407C5FAE-6EA7-4462-8986-92F0E6538ABA}" dt="2024-07-29T04:03:27.280" v="2" actId="47"/>
        <pc:sldMkLst>
          <pc:docMk/>
          <pc:sldMk cId="404099431" sldId="285"/>
        </pc:sldMkLst>
      </pc:sldChg>
      <pc:sldChg chg="addSp delSp modSp add mod ord">
        <pc:chgData name="Adam Shand" userId="3da0ba5a-6807-4086-bf27-5054fccb4711" providerId="ADAL" clId="{407C5FAE-6EA7-4462-8986-92F0E6538ABA}" dt="2024-07-29T04:39:46.215" v="1595" actId="14100"/>
        <pc:sldMkLst>
          <pc:docMk/>
          <pc:sldMk cId="638868242" sldId="285"/>
        </pc:sldMkLst>
        <pc:spChg chg="mod">
          <ac:chgData name="Adam Shand" userId="3da0ba5a-6807-4086-bf27-5054fccb4711" providerId="ADAL" clId="{407C5FAE-6EA7-4462-8986-92F0E6538ABA}" dt="2024-07-29T04:31:23.421" v="1151" actId="20577"/>
          <ac:spMkLst>
            <pc:docMk/>
            <pc:sldMk cId="638868242" sldId="285"/>
            <ac:spMk id="2" creationId="{4B10D57A-C7F0-7802-CB21-D123B40FD31E}"/>
          </ac:spMkLst>
        </pc:spChg>
        <pc:spChg chg="add mod">
          <ac:chgData name="Adam Shand" userId="3da0ba5a-6807-4086-bf27-5054fccb4711" providerId="ADAL" clId="{407C5FAE-6EA7-4462-8986-92F0E6538ABA}" dt="2024-07-29T04:39:46.215" v="1595" actId="14100"/>
          <ac:spMkLst>
            <pc:docMk/>
            <pc:sldMk cId="638868242" sldId="285"/>
            <ac:spMk id="3" creationId="{92415A7B-C452-91AE-0B7B-6600E5426BCD}"/>
          </ac:spMkLst>
        </pc:spChg>
        <pc:picChg chg="del">
          <ac:chgData name="Adam Shand" userId="3da0ba5a-6807-4086-bf27-5054fccb4711" providerId="ADAL" clId="{407C5FAE-6EA7-4462-8986-92F0E6538ABA}" dt="2024-07-29T04:31:25.549" v="1152" actId="478"/>
          <ac:picMkLst>
            <pc:docMk/>
            <pc:sldMk cId="638868242" sldId="285"/>
            <ac:picMk id="12" creationId="{011CCA79-B45C-1EF7-0F2E-BF2FE177DA59}"/>
          </ac:picMkLst>
        </pc:picChg>
      </pc:sldChg>
    </pc:docChg>
  </pc:docChgLst>
  <pc:docChgLst>
    <pc:chgData name="Kara-Mae Coulter-Atkins" userId="3df57031-4773-4d41-b141-31e81a35c2b0" providerId="ADAL" clId="{75C418E6-3AAE-4D48-9601-CC0E7714FCCD}"/>
    <pc:docChg chg="undo custSel modSld">
      <pc:chgData name="Kara-Mae Coulter-Atkins" userId="3df57031-4773-4d41-b141-31e81a35c2b0" providerId="ADAL" clId="{75C418E6-3AAE-4D48-9601-CC0E7714FCCD}" dt="2024-12-06T01:42:57.915" v="3" actId="478"/>
      <pc:docMkLst>
        <pc:docMk/>
      </pc:docMkLst>
      <pc:sldChg chg="addSp delSp mod">
        <pc:chgData name="Kara-Mae Coulter-Atkins" userId="3df57031-4773-4d41-b141-31e81a35c2b0" providerId="ADAL" clId="{75C418E6-3AAE-4D48-9601-CC0E7714FCCD}" dt="2024-12-06T01:42:57.915" v="3" actId="478"/>
        <pc:sldMkLst>
          <pc:docMk/>
          <pc:sldMk cId="4011078377" sldId="266"/>
        </pc:sldMkLst>
        <pc:spChg chg="add del topLvl">
          <ac:chgData name="Kara-Mae Coulter-Atkins" userId="3df57031-4773-4d41-b141-31e81a35c2b0" providerId="ADAL" clId="{75C418E6-3AAE-4D48-9601-CC0E7714FCCD}" dt="2024-12-06T01:42:57.569" v="2" actId="478"/>
          <ac:spMkLst>
            <pc:docMk/>
            <pc:sldMk cId="4011078377" sldId="266"/>
            <ac:spMk id="10" creationId="{ECCE8D0C-0DDA-B86A-0129-F53D4599F8D8}"/>
          </ac:spMkLst>
        </pc:spChg>
        <pc:grpChg chg="add del">
          <ac:chgData name="Kara-Mae Coulter-Atkins" userId="3df57031-4773-4d41-b141-31e81a35c2b0" providerId="ADAL" clId="{75C418E6-3AAE-4D48-9601-CC0E7714FCCD}" dt="2024-12-06T01:42:57.569" v="2" actId="478"/>
          <ac:grpSpMkLst>
            <pc:docMk/>
            <pc:sldMk cId="4011078377" sldId="266"/>
            <ac:grpSpMk id="11" creationId="{0EDFFEF4-A4E3-EEAB-480A-C80F4CD868BA}"/>
          </ac:grpSpMkLst>
        </pc:grpChg>
        <pc:picChg chg="add del">
          <ac:chgData name="Kara-Mae Coulter-Atkins" userId="3df57031-4773-4d41-b141-31e81a35c2b0" providerId="ADAL" clId="{75C418E6-3AAE-4D48-9601-CC0E7714FCCD}" dt="2024-12-06T01:42:57.915" v="3" actId="478"/>
          <ac:picMkLst>
            <pc:docMk/>
            <pc:sldMk cId="4011078377" sldId="266"/>
            <ac:picMk id="7" creationId="{6922EB11-C13E-4BFD-3122-7B29EFFD2B89}"/>
          </ac:picMkLst>
        </pc:picChg>
        <pc:picChg chg="topLvl">
          <ac:chgData name="Kara-Mae Coulter-Atkins" userId="3df57031-4773-4d41-b141-31e81a35c2b0" providerId="ADAL" clId="{75C418E6-3AAE-4D48-9601-CC0E7714FCCD}" dt="2024-12-06T01:42:52.216" v="1" actId="478"/>
          <ac:picMkLst>
            <pc:docMk/>
            <pc:sldMk cId="4011078377" sldId="266"/>
            <ac:picMk id="9" creationId="{BDF72F64-A62C-808E-697F-9E09C4F54BA0}"/>
          </ac:picMkLst>
        </pc:picChg>
      </pc:sldChg>
    </pc:docChg>
  </pc:docChgLst>
  <pc:docChgLst>
    <pc:chgData name="Adam Shand" userId="a29e11b4-bfa0-4cd2-aa9e-39c54b8939e2" providerId="ADAL" clId="{B21C77C0-50A4-43FA-9A3D-B75B0DB34EC7}"/>
    <pc:docChg chg="undo custSel modSld">
      <pc:chgData name="Adam Shand" userId="a29e11b4-bfa0-4cd2-aa9e-39c54b8939e2" providerId="ADAL" clId="{B21C77C0-50A4-43FA-9A3D-B75B0DB34EC7}" dt="2024-11-18T01:10:41.275" v="3"/>
      <pc:docMkLst>
        <pc:docMk/>
      </pc:docMkLst>
      <pc:sldChg chg="modSp mod">
        <pc:chgData name="Adam Shand" userId="a29e11b4-bfa0-4cd2-aa9e-39c54b8939e2" providerId="ADAL" clId="{B21C77C0-50A4-43FA-9A3D-B75B0DB34EC7}" dt="2024-11-18T01:10:41.275" v="3"/>
        <pc:sldMkLst>
          <pc:docMk/>
          <pc:sldMk cId="2037720311" sldId="265"/>
        </pc:sldMkLst>
        <pc:picChg chg="mod">
          <ac:chgData name="Adam Shand" userId="a29e11b4-bfa0-4cd2-aa9e-39c54b8939e2" providerId="ADAL" clId="{B21C77C0-50A4-43FA-9A3D-B75B0DB34EC7}" dt="2024-11-18T01:10:41.275" v="3"/>
          <ac:picMkLst>
            <pc:docMk/>
            <pc:sldMk cId="2037720311" sldId="265"/>
            <ac:picMk id="3" creationId="{017AE8F3-137F-FB76-B096-133039D82F2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0C690E-20A9-448E-8268-1CA9F0F2C4A0}" type="datetimeFigureOut">
              <a:rPr lang="en-AU" smtClean="0"/>
              <a:t>6/12/2024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8CA9A0-A3E2-40FE-B7A2-A2ECA46A73EF}" type="slidenum">
              <a:rPr lang="en-AU" smtClean="0"/>
              <a:t>‹#›</a:t>
            </a:fld>
            <a:endParaRPr lang="en-AU"/>
          </a:p>
        </p:txBody>
      </p:sp>
    </p:spTree>
    <p:extLst>
      <p:ext uri="{BB962C8B-B14F-4D97-AF65-F5344CB8AC3E}">
        <p14:creationId xmlns:p14="http://schemas.microsoft.com/office/powerpoint/2010/main" val="276362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Introduce self, from Healthy Waters Partnership for the Dry Tropics.</a:t>
            </a: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First, grateful to be in the room with a diverse group of specialists who know the challenges of using GIS in everyday work.</a:t>
            </a: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CE8CA9A0-A3E2-40FE-B7A2-A2ECA46A73EF}" type="slidenum">
              <a:rPr lang="en-AU" smtClean="0"/>
              <a:t>1</a:t>
            </a:fld>
            <a:endParaRPr lang="en-AU"/>
          </a:p>
        </p:txBody>
      </p:sp>
    </p:spTree>
    <p:extLst>
      <p:ext uri="{BB962C8B-B14F-4D97-AF65-F5344CB8AC3E}">
        <p14:creationId xmlns:p14="http://schemas.microsoft.com/office/powerpoint/2010/main" val="815629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60000"/>
              </a:lnSpc>
              <a:buFont typeface="Arial" panose="020B0604020202020204" pitchFamily="34" charset="0"/>
              <a:buChar char="•"/>
            </a:pPr>
            <a:r>
              <a:rPr lang="en-AU" sz="1200" dirty="0">
                <a:solidFill>
                  <a:srgbClr val="543E24"/>
                </a:solidFill>
                <a:latin typeface="Metropolis" pitchFamily="2" charset="77"/>
              </a:rPr>
              <a:t>Within the Healthy Waters Partnership, I have the role of Environmental Data Analyst</a:t>
            </a:r>
          </a:p>
          <a:p>
            <a:pPr marL="171450" indent="-171450">
              <a:lnSpc>
                <a:spcPct val="160000"/>
              </a:lnSpc>
              <a:buFont typeface="Arial" panose="020B0604020202020204" pitchFamily="34" charset="0"/>
              <a:buChar char="•"/>
            </a:pPr>
            <a:r>
              <a:rPr lang="en-AU" sz="1200" dirty="0">
                <a:solidFill>
                  <a:srgbClr val="543E24"/>
                </a:solidFill>
                <a:latin typeface="Metropolis" pitchFamily="2" charset="77"/>
              </a:rPr>
              <a:t>I spend most of my days analysing data – shocker</a:t>
            </a:r>
          </a:p>
          <a:p>
            <a:pPr marL="171450" indent="-171450">
              <a:lnSpc>
                <a:spcPct val="160000"/>
              </a:lnSpc>
              <a:buFont typeface="Arial" panose="020B0604020202020204" pitchFamily="34" charset="0"/>
              <a:buChar char="•"/>
            </a:pPr>
            <a:r>
              <a:rPr lang="en-AU" sz="1200" dirty="0">
                <a:solidFill>
                  <a:srgbClr val="543E24"/>
                </a:solidFill>
                <a:latin typeface="Metropolis" pitchFamily="2" charset="77"/>
              </a:rPr>
              <a:t>And writing the technical documents for the partnership</a:t>
            </a:r>
          </a:p>
          <a:p>
            <a:pPr marL="171450" indent="-171450">
              <a:lnSpc>
                <a:spcPct val="160000"/>
              </a:lnSpc>
              <a:buFont typeface="Arial" panose="020B0604020202020204" pitchFamily="34" charset="0"/>
              <a:buChar char="•"/>
            </a:pPr>
            <a:r>
              <a:rPr lang="en-AU" sz="1200" dirty="0">
                <a:solidFill>
                  <a:srgbClr val="543E24"/>
                </a:solidFill>
                <a:latin typeface="Metropolis" pitchFamily="2" charset="77"/>
              </a:rPr>
              <a:t>As well as doing what I like to call “opportunity exploration” – which is basically me creating extra work for myself in the name of science</a:t>
            </a:r>
          </a:p>
          <a:p>
            <a:pPr marL="171450" indent="-171450">
              <a:lnSpc>
                <a:spcPct val="160000"/>
              </a:lnSpc>
              <a:buFont typeface="Arial" panose="020B0604020202020204" pitchFamily="34" charset="0"/>
              <a:buChar char="•"/>
            </a:pPr>
            <a:r>
              <a:rPr lang="en-AU" sz="1200" dirty="0">
                <a:solidFill>
                  <a:srgbClr val="543E24"/>
                </a:solidFill>
                <a:latin typeface="Metropolis" pitchFamily="2" charset="77"/>
              </a:rPr>
              <a:t>Most of my work is completed in the programming language “R”</a:t>
            </a:r>
          </a:p>
          <a:p>
            <a:pPr marL="171450" indent="-171450">
              <a:lnSpc>
                <a:spcPct val="160000"/>
              </a:lnSpc>
              <a:buFont typeface="Arial" panose="020B0604020202020204" pitchFamily="34" charset="0"/>
              <a:buChar char="•"/>
            </a:pPr>
            <a:r>
              <a:rPr lang="en-AU" dirty="0"/>
              <a:t>[CLICK]</a:t>
            </a:r>
            <a:endParaRPr lang="en-AU" sz="1200" dirty="0">
              <a:solidFill>
                <a:srgbClr val="543E24"/>
              </a:solidFill>
              <a:latin typeface="Metropolis" pitchFamily="2" charset="77"/>
            </a:endParaRPr>
          </a:p>
          <a:p>
            <a:pPr marL="171450" indent="-171450">
              <a:lnSpc>
                <a:spcPct val="160000"/>
              </a:lnSpc>
              <a:buFont typeface="Arial" panose="020B0604020202020204" pitchFamily="34" charset="0"/>
              <a:buChar char="•"/>
            </a:pPr>
            <a:r>
              <a:rPr lang="en-AU" sz="1200" dirty="0">
                <a:solidFill>
                  <a:srgbClr val="543E24"/>
                </a:solidFill>
                <a:latin typeface="Metropolis" pitchFamily="2" charset="77"/>
              </a:rPr>
              <a:t>And I come with some stellar recommendations about my skill</a:t>
            </a:r>
          </a:p>
          <a:p>
            <a:pPr marL="171450" indent="-171450">
              <a:lnSpc>
                <a:spcPct val="160000"/>
              </a:lnSpc>
              <a:buFont typeface="Arial" panose="020B0604020202020204" pitchFamily="34" charset="0"/>
              <a:buChar char="•"/>
            </a:pPr>
            <a:r>
              <a:rPr lang="en-AU" sz="1200" dirty="0">
                <a:solidFill>
                  <a:srgbClr val="543E24"/>
                </a:solidFill>
                <a:latin typeface="Metropolis" pitchFamily="2" charset="77"/>
              </a:rPr>
              <a:t>Those with a key eye may also notice I look a little different than the picture. That story is definitely not presentation worthy.</a:t>
            </a:r>
          </a:p>
          <a:p>
            <a:endParaRPr lang="en-AU" dirty="0"/>
          </a:p>
        </p:txBody>
      </p:sp>
      <p:sp>
        <p:nvSpPr>
          <p:cNvPr id="4" name="Slide Number Placeholder 3"/>
          <p:cNvSpPr>
            <a:spLocks noGrp="1"/>
          </p:cNvSpPr>
          <p:nvPr>
            <p:ph type="sldNum" sz="quarter" idx="5"/>
          </p:nvPr>
        </p:nvSpPr>
        <p:spPr/>
        <p:txBody>
          <a:bodyPr/>
          <a:lstStyle/>
          <a:p>
            <a:fld id="{CE8CA9A0-A3E2-40FE-B7A2-A2ECA46A73EF}" type="slidenum">
              <a:rPr lang="en-AU" smtClean="0"/>
              <a:t>10</a:t>
            </a:fld>
            <a:endParaRPr lang="en-AU"/>
          </a:p>
        </p:txBody>
      </p:sp>
    </p:spTree>
    <p:extLst>
      <p:ext uri="{BB962C8B-B14F-4D97-AF65-F5344CB8AC3E}">
        <p14:creationId xmlns:p14="http://schemas.microsoft.com/office/powerpoint/2010/main" val="3807709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As I noted earlier, the Healthy Waters Partnership is one of 5 report card organisations</a:t>
            </a:r>
          </a:p>
          <a:p>
            <a:pPr marL="171450" indent="-171450">
              <a:buFont typeface="Arial" panose="020B0604020202020204" pitchFamily="34" charset="0"/>
              <a:buChar char="•"/>
            </a:pPr>
            <a:r>
              <a:rPr lang="en-AU" dirty="0"/>
              <a:t>We try our best to collaborate and share workloads between each of the teams. </a:t>
            </a:r>
          </a:p>
          <a:p>
            <a:pPr marL="171450" indent="-171450">
              <a:buFont typeface="Arial" panose="020B0604020202020204" pitchFamily="34" charset="0"/>
              <a:buChar char="•"/>
            </a:pPr>
            <a:r>
              <a:rPr lang="en-AU" dirty="0"/>
              <a:t>Our goal is to unify and streamline our methods, such that we are not a) repeating the same task, or b) presenting work that may “appear” the same, but was done differently under the hood.</a:t>
            </a:r>
          </a:p>
          <a:p>
            <a:pPr marL="171450" indent="-171450">
              <a:buFont typeface="Arial" panose="020B0604020202020204" pitchFamily="34" charset="0"/>
              <a:buChar char="•"/>
            </a:pPr>
            <a:r>
              <a:rPr lang="en-AU" dirty="0"/>
              <a:t>To this end, each team member brings something unique to the table and we share our skills between groups.</a:t>
            </a:r>
          </a:p>
          <a:p>
            <a:pPr marL="171450" indent="-171450">
              <a:buFont typeface="Arial" panose="020B0604020202020204" pitchFamily="34" charset="0"/>
              <a:buChar char="•"/>
            </a:pPr>
            <a:r>
              <a:rPr lang="en-AU" dirty="0"/>
              <a:t>Unfortunately, a lot of the other organisations also had someone with skills using R.</a:t>
            </a:r>
          </a:p>
          <a:p>
            <a:pPr marL="171450" indent="-171450">
              <a:buFont typeface="Arial" panose="020B0604020202020204" pitchFamily="34" charset="0"/>
              <a:buChar char="•"/>
            </a:pPr>
            <a:r>
              <a:rPr lang="en-AU" dirty="0"/>
              <a:t>Although no one had much GIS knowledge.</a:t>
            </a:r>
          </a:p>
          <a:p>
            <a:pPr marL="171450" indent="-171450">
              <a:buFont typeface="Arial" panose="020B0604020202020204" pitchFamily="34" charset="0"/>
              <a:buChar char="•"/>
            </a:pPr>
            <a:r>
              <a:rPr lang="en-AU" dirty="0"/>
              <a:t>So about a year ago I decided to try and fix that gap, and have since taken it upon myself to learn GIS.</a:t>
            </a:r>
          </a:p>
          <a:p>
            <a:pPr marL="171450" indent="-171450">
              <a:buFont typeface="Arial" panose="020B0604020202020204" pitchFamily="34" charset="0"/>
              <a:buChar char="•"/>
            </a:pPr>
            <a:r>
              <a:rPr lang="en-AU" dirty="0"/>
              <a:t>And I would like to linger on that point for a moment because it has become clear to me over the course of these two days that I am surrounded by those with knowledge that far exceeds my own.</a:t>
            </a:r>
          </a:p>
          <a:p>
            <a:pPr marL="171450" indent="-171450">
              <a:buFont typeface="Arial" panose="020B0604020202020204" pitchFamily="34" charset="0"/>
              <a:buChar char="•"/>
            </a:pPr>
            <a:r>
              <a:rPr lang="en-AU" dirty="0"/>
              <a:t>However my recent foray into the world of GIS is still an excellent segue to the core of this presentation</a:t>
            </a:r>
          </a:p>
        </p:txBody>
      </p:sp>
      <p:sp>
        <p:nvSpPr>
          <p:cNvPr id="4" name="Slide Number Placeholder 3"/>
          <p:cNvSpPr>
            <a:spLocks noGrp="1"/>
          </p:cNvSpPr>
          <p:nvPr>
            <p:ph type="sldNum" sz="quarter" idx="5"/>
          </p:nvPr>
        </p:nvSpPr>
        <p:spPr/>
        <p:txBody>
          <a:bodyPr/>
          <a:lstStyle/>
          <a:p>
            <a:fld id="{CE8CA9A0-A3E2-40FE-B7A2-A2ECA46A73EF}" type="slidenum">
              <a:rPr lang="en-AU" smtClean="0"/>
              <a:t>11</a:t>
            </a:fld>
            <a:endParaRPr lang="en-AU"/>
          </a:p>
        </p:txBody>
      </p:sp>
    </p:spTree>
    <p:extLst>
      <p:ext uri="{BB962C8B-B14F-4D97-AF65-F5344CB8AC3E}">
        <p14:creationId xmlns:p14="http://schemas.microsoft.com/office/powerpoint/2010/main" val="1950026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power of GIS</a:t>
            </a:r>
          </a:p>
          <a:p>
            <a:pPr marL="171450" indent="-171450">
              <a:buFont typeface="Arial" panose="020B0604020202020204" pitchFamily="34" charset="0"/>
              <a:buChar char="•"/>
            </a:pPr>
            <a:r>
              <a:rPr lang="en-AU" dirty="0"/>
              <a:t>So now I’ll talk about two main things</a:t>
            </a:r>
          </a:p>
          <a:p>
            <a:pPr marL="171450" indent="-171450">
              <a:buFont typeface="Arial" panose="020B0604020202020204" pitchFamily="34" charset="0"/>
              <a:buChar char="•"/>
            </a:pPr>
            <a:r>
              <a:rPr lang="en-AU" dirty="0"/>
              <a:t>1. GIS related things that we currently do in the Technical report and our flagship product – the report card.</a:t>
            </a:r>
          </a:p>
          <a:p>
            <a:pPr marL="171450" indent="-171450">
              <a:buFont typeface="Arial" panose="020B0604020202020204" pitchFamily="34" charset="0"/>
              <a:buChar char="•"/>
            </a:pPr>
            <a:r>
              <a:rPr lang="en-AU" dirty="0"/>
              <a:t>And 2. Other spatial adventures that I have been up to</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5"/>
          </p:nvPr>
        </p:nvSpPr>
        <p:spPr/>
        <p:txBody>
          <a:bodyPr/>
          <a:lstStyle/>
          <a:p>
            <a:fld id="{CE8CA9A0-A3E2-40FE-B7A2-A2ECA46A73EF}" type="slidenum">
              <a:rPr lang="en-AU" smtClean="0"/>
              <a:t>12</a:t>
            </a:fld>
            <a:endParaRPr lang="en-AU"/>
          </a:p>
        </p:txBody>
      </p:sp>
    </p:spTree>
    <p:extLst>
      <p:ext uri="{BB962C8B-B14F-4D97-AF65-F5344CB8AC3E}">
        <p14:creationId xmlns:p14="http://schemas.microsoft.com/office/powerpoint/2010/main" val="2067008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Throughout our technical report there are a range of areas in which we use GIS to communicate complex information</a:t>
            </a:r>
          </a:p>
          <a:p>
            <a:pPr marL="171450" indent="-171450">
              <a:buFont typeface="Arial" panose="020B0604020202020204" pitchFamily="34" charset="0"/>
              <a:buChar char="•"/>
            </a:pPr>
            <a:r>
              <a:rPr lang="en-AU" dirty="0"/>
              <a:t>As a first example, we have the classic reporting region map.</a:t>
            </a:r>
          </a:p>
          <a:p>
            <a:pPr marL="171450" indent="-171450">
              <a:buFont typeface="Arial" panose="020B0604020202020204" pitchFamily="34" charset="0"/>
              <a:buChar char="•"/>
            </a:pPr>
            <a:r>
              <a:rPr lang="en-AU" dirty="0"/>
              <a:t>In this map we show the entire Healthy Waters Partnerships’ reporting region.</a:t>
            </a:r>
          </a:p>
          <a:p>
            <a:pPr marL="171450" indent="-171450">
              <a:buFont typeface="Arial" panose="020B0604020202020204" pitchFamily="34" charset="0"/>
              <a:buChar char="•"/>
            </a:pPr>
            <a:r>
              <a:rPr lang="en-AU" dirty="0"/>
              <a:t>Our region is broken into 7 key areas, each designated with its own colour.</a:t>
            </a:r>
          </a:p>
          <a:p>
            <a:pPr marL="171450" indent="-171450">
              <a:buFont typeface="Arial" panose="020B0604020202020204" pitchFamily="34" charset="0"/>
              <a:buChar char="•"/>
            </a:pPr>
            <a:r>
              <a:rPr lang="en-AU" dirty="0"/>
              <a:t>We have two freshwater areas, two estuarine areas, two inshore marine areas, and one offshore marine area.</a:t>
            </a:r>
          </a:p>
          <a:p>
            <a:pPr marL="171450" indent="-171450">
              <a:buFont typeface="Arial" panose="020B0604020202020204" pitchFamily="34" charset="0"/>
              <a:buChar char="•"/>
            </a:pPr>
            <a:r>
              <a:rPr lang="en-AU" dirty="0"/>
              <a:t>[CLICK]</a:t>
            </a:r>
          </a:p>
          <a:p>
            <a:pPr marL="171450" indent="-171450">
              <a:buFont typeface="Arial" panose="020B0604020202020204" pitchFamily="34" charset="0"/>
              <a:buChar char="•"/>
            </a:pPr>
            <a:r>
              <a:rPr lang="en-AU" dirty="0"/>
              <a:t>A stylised version of this map is used in our Report Card.</a:t>
            </a:r>
          </a:p>
          <a:p>
            <a:pPr marL="171450" indent="-171450">
              <a:buFont typeface="Arial" panose="020B0604020202020204" pitchFamily="34" charset="0"/>
              <a:buChar char="•"/>
            </a:pPr>
            <a:r>
              <a:rPr lang="en-AU" dirty="0"/>
              <a:t>On screen is the complete overview, however we also create full page maps for each of the seven key areas that we report on.</a:t>
            </a:r>
          </a:p>
          <a:p>
            <a:pPr marL="171450" indent="-171450">
              <a:buFont typeface="Arial" panose="020B0604020202020204" pitchFamily="34" charset="0"/>
              <a:buChar char="•"/>
            </a:pPr>
            <a:r>
              <a:rPr lang="en-AU" dirty="0"/>
              <a:t>Although incredibly basic, these maps always serve as a remind to me that a picture really is worth a 1000 words.</a:t>
            </a:r>
          </a:p>
        </p:txBody>
      </p:sp>
      <p:sp>
        <p:nvSpPr>
          <p:cNvPr id="4" name="Slide Number Placeholder 3"/>
          <p:cNvSpPr>
            <a:spLocks noGrp="1"/>
          </p:cNvSpPr>
          <p:nvPr>
            <p:ph type="sldNum" sz="quarter" idx="5"/>
          </p:nvPr>
        </p:nvSpPr>
        <p:spPr/>
        <p:txBody>
          <a:bodyPr/>
          <a:lstStyle/>
          <a:p>
            <a:fld id="{CE8CA9A0-A3E2-40FE-B7A2-A2ECA46A73EF}" type="slidenum">
              <a:rPr lang="en-AU" smtClean="0"/>
              <a:t>13</a:t>
            </a:fld>
            <a:endParaRPr lang="en-AU"/>
          </a:p>
        </p:txBody>
      </p:sp>
    </p:spTree>
    <p:extLst>
      <p:ext uri="{BB962C8B-B14F-4D97-AF65-F5344CB8AC3E}">
        <p14:creationId xmlns:p14="http://schemas.microsoft.com/office/powerpoint/2010/main" val="1946527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Another classic that we have in our technical report is the site map.</a:t>
            </a:r>
          </a:p>
          <a:p>
            <a:pPr marL="171450" indent="-171450">
              <a:buFont typeface="Arial" panose="020B0604020202020204" pitchFamily="34" charset="0"/>
              <a:buChar char="•"/>
            </a:pPr>
            <a:r>
              <a:rPr lang="en-AU" dirty="0"/>
              <a:t>The maps on screen show water quality sample sites in the freshwater basins of our reporting region.</a:t>
            </a:r>
          </a:p>
          <a:p>
            <a:pPr marL="171450" indent="-171450">
              <a:buFont typeface="Arial" panose="020B0604020202020204" pitchFamily="34" charset="0"/>
              <a:buChar char="•"/>
            </a:pPr>
            <a:r>
              <a:rPr lang="en-AU" dirty="0"/>
              <a:t>As I mentioned earlier, the Healthy Waters Partnership collects data from a wide range of partners,</a:t>
            </a:r>
          </a:p>
          <a:p>
            <a:pPr marL="171450" indent="-171450">
              <a:buFont typeface="Arial" panose="020B0604020202020204" pitchFamily="34" charset="0"/>
              <a:buChar char="•"/>
            </a:pPr>
            <a:r>
              <a:rPr lang="en-AU" dirty="0"/>
              <a:t>More than 27,000 data points per year by the way.</a:t>
            </a:r>
          </a:p>
          <a:p>
            <a:pPr marL="171450" indent="-171450">
              <a:buFont typeface="Arial" panose="020B0604020202020204" pitchFamily="34" charset="0"/>
              <a:buChar char="•"/>
            </a:pPr>
            <a:r>
              <a:rPr lang="en-AU" dirty="0"/>
              <a:t>And of course, because the data is shared by multiple different organisations, it comes in a wide range of formats, styles, and with varying degrees of quality control.</a:t>
            </a:r>
          </a:p>
          <a:p>
            <a:pPr marL="171450" indent="-171450">
              <a:buFont typeface="Arial" panose="020B0604020202020204" pitchFamily="34" charset="0"/>
              <a:buChar char="•"/>
            </a:pPr>
            <a:r>
              <a:rPr lang="en-AU" dirty="0"/>
              <a:t>Therefore, we find that a site map is an essential tool when collating all the data.</a:t>
            </a:r>
          </a:p>
          <a:p>
            <a:pPr marL="171450" indent="-171450">
              <a:buFont typeface="Arial" panose="020B0604020202020204" pitchFamily="34" charset="0"/>
              <a:buChar char="•"/>
            </a:pPr>
            <a:r>
              <a:rPr lang="en-AU" dirty="0"/>
              <a:t>To emphasize the importance of these maps, it wasn’t until we created them that we realised what a large area in the Ross Basin we had that did not contain any water sampling locations.</a:t>
            </a:r>
          </a:p>
          <a:p>
            <a:pPr marL="171450" indent="-171450">
              <a:buFont typeface="Arial" panose="020B0604020202020204" pitchFamily="34" charset="0"/>
              <a:buChar char="•"/>
            </a:pPr>
            <a:r>
              <a:rPr lang="en-AU" dirty="0"/>
              <a:t>And it is because of these maps that we are working with our partners to establish long term monitoring programs in the region to address this short coming.</a:t>
            </a:r>
          </a:p>
        </p:txBody>
      </p:sp>
      <p:sp>
        <p:nvSpPr>
          <p:cNvPr id="4" name="Slide Number Placeholder 3"/>
          <p:cNvSpPr>
            <a:spLocks noGrp="1"/>
          </p:cNvSpPr>
          <p:nvPr>
            <p:ph type="sldNum" sz="quarter" idx="5"/>
          </p:nvPr>
        </p:nvSpPr>
        <p:spPr/>
        <p:txBody>
          <a:bodyPr/>
          <a:lstStyle/>
          <a:p>
            <a:fld id="{CE8CA9A0-A3E2-40FE-B7A2-A2ECA46A73EF}" type="slidenum">
              <a:rPr lang="en-AU" smtClean="0"/>
              <a:t>14</a:t>
            </a:fld>
            <a:endParaRPr lang="en-AU"/>
          </a:p>
        </p:txBody>
      </p:sp>
    </p:spTree>
    <p:extLst>
      <p:ext uri="{BB962C8B-B14F-4D97-AF65-F5344CB8AC3E}">
        <p14:creationId xmlns:p14="http://schemas.microsoft.com/office/powerpoint/2010/main" val="1414654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Of course, in the technical report we do more than just reporting region maps, and sites maps.</a:t>
            </a:r>
          </a:p>
          <a:p>
            <a:pPr marL="171450" indent="-171450">
              <a:buFont typeface="Arial" panose="020B0604020202020204" pitchFamily="34" charset="0"/>
              <a:buChar char="•"/>
            </a:pPr>
            <a:r>
              <a:rPr lang="en-AU" dirty="0"/>
              <a:t>Other aspects of our technical report include a detailed climate analysis where we look at rainfall, air temperature, sea surface temperature, degree heating weeks, and land use.</a:t>
            </a:r>
          </a:p>
          <a:p>
            <a:pPr marL="171450" indent="-171450">
              <a:buFont typeface="Arial" panose="020B0604020202020204" pitchFamily="34" charset="0"/>
              <a:buChar char="•"/>
            </a:pPr>
            <a:r>
              <a:rPr lang="en-AU" dirty="0"/>
              <a:t>For example, in this map we are comparing the annual rainfall in the Ross Basin, to the long-term mean rainfall we have historically seen in the Ross Basin</a:t>
            </a:r>
          </a:p>
          <a:p>
            <a:pPr marL="171450" indent="-171450">
              <a:buFont typeface="Arial" panose="020B0604020202020204" pitchFamily="34" charset="0"/>
              <a:buChar char="•"/>
            </a:pPr>
            <a:r>
              <a:rPr lang="en-AU" dirty="0"/>
              <a:t>Each of these variables play a critical role in understanding the state of the environment for the year. </a:t>
            </a:r>
          </a:p>
          <a:p>
            <a:pPr marL="171450" indent="-171450">
              <a:buFont typeface="Arial" panose="020B0604020202020204" pitchFamily="34" charset="0"/>
              <a:buChar char="•"/>
            </a:pPr>
            <a:r>
              <a:rPr lang="en-AU" dirty="0"/>
              <a:t>Was there a cyclone? A flood? Several heatwaves?</a:t>
            </a:r>
          </a:p>
          <a:p>
            <a:pPr marL="171450" indent="-171450">
              <a:buFont typeface="Arial" panose="020B0604020202020204" pitchFamily="34" charset="0"/>
              <a:buChar char="•"/>
            </a:pPr>
            <a:r>
              <a:rPr lang="en-AU" dirty="0"/>
              <a:t>Or what about more subtle variations? Perhaps there was an unusual amount of rain on our coastlines, but much less on our ranges.</a:t>
            </a:r>
          </a:p>
          <a:p>
            <a:pPr marL="171450" indent="-171450">
              <a:buFont typeface="Arial" panose="020B0604020202020204" pitchFamily="34" charset="0"/>
              <a:buChar char="•"/>
            </a:pPr>
            <a:r>
              <a:rPr lang="en-AU" dirty="0"/>
              <a:t>It is important to understand each of these variables for when we write our technical reports as it may have an impact on the water quality in our rivers, the vegetation we find on our banks, and the fish we find in our waters.</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5"/>
          </p:nvPr>
        </p:nvSpPr>
        <p:spPr/>
        <p:txBody>
          <a:bodyPr/>
          <a:lstStyle/>
          <a:p>
            <a:fld id="{CE8CA9A0-A3E2-40FE-B7A2-A2ECA46A73EF}" type="slidenum">
              <a:rPr lang="en-AU" smtClean="0"/>
              <a:t>15</a:t>
            </a:fld>
            <a:endParaRPr lang="en-AU"/>
          </a:p>
        </p:txBody>
      </p:sp>
    </p:spTree>
    <p:extLst>
      <p:ext uri="{BB962C8B-B14F-4D97-AF65-F5344CB8AC3E}">
        <p14:creationId xmlns:p14="http://schemas.microsoft.com/office/powerpoint/2010/main" val="4251923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And we don’t stop there.</a:t>
            </a:r>
          </a:p>
          <a:p>
            <a:pPr marL="171450" indent="-171450">
              <a:buFont typeface="Arial" panose="020B0604020202020204" pitchFamily="34" charset="0"/>
              <a:buChar char="•"/>
            </a:pPr>
            <a:r>
              <a:rPr lang="en-AU" dirty="0"/>
              <a:t>We also use GIS to determine the monthly rainfall we experienced in each of our key areas.</a:t>
            </a:r>
          </a:p>
          <a:p>
            <a:pPr marL="171450" indent="-171450">
              <a:buFont typeface="Arial" panose="020B0604020202020204" pitchFamily="34" charset="0"/>
              <a:buChar char="•"/>
            </a:pPr>
            <a:r>
              <a:rPr lang="en-AU" dirty="0"/>
              <a:t>And we look at this monthly rainfall compared to the long-term average rainfall for that month.</a:t>
            </a:r>
          </a:p>
          <a:p>
            <a:pPr marL="171450" indent="-171450">
              <a:buFont typeface="Arial" panose="020B0604020202020204" pitchFamily="34" charset="0"/>
              <a:buChar char="•"/>
            </a:pPr>
            <a:r>
              <a:rPr lang="en-AU" dirty="0"/>
              <a:t>For example in the graph you can see:</a:t>
            </a:r>
          </a:p>
          <a:p>
            <a:pPr marL="171450" indent="-171450">
              <a:buFont typeface="Arial" panose="020B0604020202020204" pitchFamily="34" charset="0"/>
              <a:buChar char="•"/>
            </a:pPr>
            <a:r>
              <a:rPr lang="en-AU" dirty="0"/>
              <a:t>The blue line which represents the rainfall experienced for the current year.</a:t>
            </a:r>
          </a:p>
          <a:p>
            <a:pPr marL="171450" indent="-171450">
              <a:buFont typeface="Arial" panose="020B0604020202020204" pitchFamily="34" charset="0"/>
              <a:buChar char="•"/>
            </a:pPr>
            <a:r>
              <a:rPr lang="en-AU" dirty="0"/>
              <a:t>The black line which represents the long-term rainfall</a:t>
            </a:r>
          </a:p>
          <a:p>
            <a:pPr marL="171450" indent="-171450">
              <a:buFont typeface="Arial" panose="020B0604020202020204" pitchFamily="34" charset="0"/>
              <a:buChar char="•"/>
            </a:pPr>
            <a:r>
              <a:rPr lang="en-AU" dirty="0"/>
              <a:t>And the shaded sections behind which are different percentile bands.</a:t>
            </a:r>
          </a:p>
          <a:p>
            <a:pPr marL="171450" indent="-171450">
              <a:buFont typeface="Arial" panose="020B0604020202020204" pitchFamily="34" charset="0"/>
              <a:buChar char="•"/>
            </a:pPr>
            <a:r>
              <a:rPr lang="en-AU" dirty="0"/>
              <a:t>In the table above you can see for each month, which percentile band they were within. </a:t>
            </a:r>
          </a:p>
          <a:p>
            <a:pPr marL="171450" indent="-171450">
              <a:buFont typeface="Arial" panose="020B0604020202020204" pitchFamily="34" charset="0"/>
              <a:buChar char="•"/>
            </a:pPr>
            <a:r>
              <a:rPr lang="en-AU" dirty="0"/>
              <a:t>This is a great example actually, because if we look at the top right of the table we can see that the annual rainfall was average.</a:t>
            </a:r>
          </a:p>
          <a:p>
            <a:pPr marL="171450" indent="-171450">
              <a:buFont typeface="Arial" panose="020B0604020202020204" pitchFamily="34" charset="0"/>
              <a:buChar char="•"/>
            </a:pPr>
            <a:r>
              <a:rPr lang="en-AU" dirty="0"/>
              <a:t>However, on a month by month basin it is clear that we had some months with higher rainfall that expected, and others with lower than expected.</a:t>
            </a:r>
          </a:p>
          <a:p>
            <a:pPr marL="171450" indent="-171450">
              <a:buFont typeface="Arial" panose="020B0604020202020204" pitchFamily="34" charset="0"/>
              <a:buChar char="•"/>
            </a:pPr>
            <a:r>
              <a:rPr lang="en-AU" dirty="0"/>
              <a:t>So thanks to GIS, now when it comes time to analyse and write about other parts of the technical report we know where and when there was periods of high or low rainfall. As well as if these periods were significantly different to usual.</a:t>
            </a:r>
          </a:p>
        </p:txBody>
      </p:sp>
      <p:sp>
        <p:nvSpPr>
          <p:cNvPr id="4" name="Slide Number Placeholder 3"/>
          <p:cNvSpPr>
            <a:spLocks noGrp="1"/>
          </p:cNvSpPr>
          <p:nvPr>
            <p:ph type="sldNum" sz="quarter" idx="5"/>
          </p:nvPr>
        </p:nvSpPr>
        <p:spPr/>
        <p:txBody>
          <a:bodyPr/>
          <a:lstStyle/>
          <a:p>
            <a:fld id="{CE8CA9A0-A3E2-40FE-B7A2-A2ECA46A73EF}" type="slidenum">
              <a:rPr lang="en-AU" smtClean="0"/>
              <a:t>16</a:t>
            </a:fld>
            <a:endParaRPr lang="en-AU"/>
          </a:p>
        </p:txBody>
      </p:sp>
    </p:spTree>
    <p:extLst>
      <p:ext uri="{BB962C8B-B14F-4D97-AF65-F5344CB8AC3E}">
        <p14:creationId xmlns:p14="http://schemas.microsoft.com/office/powerpoint/2010/main" val="3459245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And we also go in the other direction, looking at over 100 years of data to achieve a holistic understanding.</a:t>
            </a:r>
          </a:p>
          <a:p>
            <a:pPr marL="171450" indent="-171450">
              <a:buFont typeface="Arial" panose="020B0604020202020204" pitchFamily="34" charset="0"/>
              <a:buChar char="•"/>
            </a:pPr>
            <a:r>
              <a:rPr lang="en-AU" dirty="0"/>
              <a:t>In this graph I have also highlighted the 30-year climate normal that we use. That is all of the data between the blue lines.</a:t>
            </a:r>
          </a:p>
          <a:p>
            <a:pPr marL="171450" indent="-171450">
              <a:buFont typeface="Arial" panose="020B0604020202020204" pitchFamily="34" charset="0"/>
              <a:buChar char="•"/>
            </a:pPr>
            <a:r>
              <a:rPr lang="en-AU" dirty="0"/>
              <a:t>Earlier when I made comments about the rainfall being higher or lower “than normal” this is the data that we are comparing against.</a:t>
            </a:r>
          </a:p>
          <a:p>
            <a:pPr marL="171450" indent="-171450">
              <a:buFont typeface="Arial" panose="020B0604020202020204" pitchFamily="34" charset="0"/>
              <a:buChar char="•"/>
            </a:pPr>
            <a:r>
              <a:rPr lang="en-AU" dirty="0"/>
              <a:t>Some of you may be wondering why we don’t compare our current year against all of the data that we have available, but that is a side tangent suited for a different presentation.</a:t>
            </a:r>
          </a:p>
        </p:txBody>
      </p:sp>
      <p:sp>
        <p:nvSpPr>
          <p:cNvPr id="4" name="Slide Number Placeholder 3"/>
          <p:cNvSpPr>
            <a:spLocks noGrp="1"/>
          </p:cNvSpPr>
          <p:nvPr>
            <p:ph type="sldNum" sz="quarter" idx="5"/>
          </p:nvPr>
        </p:nvSpPr>
        <p:spPr/>
        <p:txBody>
          <a:bodyPr/>
          <a:lstStyle/>
          <a:p>
            <a:fld id="{CE8CA9A0-A3E2-40FE-B7A2-A2ECA46A73EF}" type="slidenum">
              <a:rPr lang="en-AU" smtClean="0"/>
              <a:t>17</a:t>
            </a:fld>
            <a:endParaRPr lang="en-AU"/>
          </a:p>
        </p:txBody>
      </p:sp>
    </p:spTree>
    <p:extLst>
      <p:ext uri="{BB962C8B-B14F-4D97-AF65-F5344CB8AC3E}">
        <p14:creationId xmlns:p14="http://schemas.microsoft.com/office/powerpoint/2010/main" val="972313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And remember, in the Healthy Waters Partnership, it’s not just for rainfall, we use GIS as much as we can.</a:t>
            </a:r>
          </a:p>
          <a:p>
            <a:pPr marL="171450" indent="-171450">
              <a:buFont typeface="Arial" panose="020B0604020202020204" pitchFamily="34" charset="0"/>
              <a:buChar char="•"/>
            </a:pPr>
            <a:r>
              <a:rPr lang="en-AU" dirty="0"/>
              <a:t>Here we have a map of Degree Heating Weeks in our region.</a:t>
            </a:r>
          </a:p>
          <a:p>
            <a:pPr marL="171450" indent="-171450">
              <a:buFont typeface="Arial" panose="020B0604020202020204" pitchFamily="34" charset="0"/>
              <a:buChar char="•"/>
            </a:pPr>
            <a:r>
              <a:rPr lang="en-AU" dirty="0"/>
              <a:t>We use this as a proxy for coral bleaching, and it can help us contextualise the coral health data that we received from our partners.</a:t>
            </a:r>
          </a:p>
        </p:txBody>
      </p:sp>
      <p:sp>
        <p:nvSpPr>
          <p:cNvPr id="4" name="Slide Number Placeholder 3"/>
          <p:cNvSpPr>
            <a:spLocks noGrp="1"/>
          </p:cNvSpPr>
          <p:nvPr>
            <p:ph type="sldNum" sz="quarter" idx="5"/>
          </p:nvPr>
        </p:nvSpPr>
        <p:spPr/>
        <p:txBody>
          <a:bodyPr/>
          <a:lstStyle/>
          <a:p>
            <a:fld id="{CE8CA9A0-A3E2-40FE-B7A2-A2ECA46A73EF}" type="slidenum">
              <a:rPr lang="en-AU" smtClean="0"/>
              <a:t>18</a:t>
            </a:fld>
            <a:endParaRPr lang="en-AU"/>
          </a:p>
        </p:txBody>
      </p:sp>
    </p:spTree>
    <p:extLst>
      <p:ext uri="{BB962C8B-B14F-4D97-AF65-F5344CB8AC3E}">
        <p14:creationId xmlns:p14="http://schemas.microsoft.com/office/powerpoint/2010/main" val="826809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And of course, since a major driver of coral bleaching is sea surface temperatures, we look at that as well.</a:t>
            </a:r>
          </a:p>
          <a:p>
            <a:pPr marL="171450" indent="-171450">
              <a:buFont typeface="Arial" panose="020B0604020202020204" pitchFamily="34" charset="0"/>
              <a:buChar char="•"/>
            </a:pPr>
            <a:r>
              <a:rPr lang="en-AU" dirty="0"/>
              <a:t>However, this data also has the added benefit of providing exactly temperatures – which are a great tool for communicating with the public.</a:t>
            </a:r>
          </a:p>
          <a:p>
            <a:pPr marL="171450" indent="-171450">
              <a:buFont typeface="Arial" panose="020B0604020202020204" pitchFamily="34" charset="0"/>
              <a:buChar char="•"/>
            </a:pPr>
            <a:r>
              <a:rPr lang="en-AU" dirty="0"/>
              <a:t>It allows people to envision climate impacts offshore where they may not visit in their everyday lives, and it can connect their experiences with what is really happening out there.</a:t>
            </a:r>
          </a:p>
          <a:p>
            <a:pPr marL="171450" indent="-171450">
              <a:buFont typeface="Arial" panose="020B0604020202020204" pitchFamily="34" charset="0"/>
              <a:buChar char="•"/>
            </a:pPr>
            <a:r>
              <a:rPr lang="en-AU" dirty="0"/>
              <a:t>Sea surface temperatures also provide contextual information for our marine water quality data such as chlorophyll a.</a:t>
            </a:r>
          </a:p>
        </p:txBody>
      </p:sp>
      <p:sp>
        <p:nvSpPr>
          <p:cNvPr id="4" name="Slide Number Placeholder 3"/>
          <p:cNvSpPr>
            <a:spLocks noGrp="1"/>
          </p:cNvSpPr>
          <p:nvPr>
            <p:ph type="sldNum" sz="quarter" idx="5"/>
          </p:nvPr>
        </p:nvSpPr>
        <p:spPr/>
        <p:txBody>
          <a:bodyPr/>
          <a:lstStyle/>
          <a:p>
            <a:fld id="{CE8CA9A0-A3E2-40FE-B7A2-A2ECA46A73EF}" type="slidenum">
              <a:rPr lang="en-AU" smtClean="0"/>
              <a:t>19</a:t>
            </a:fld>
            <a:endParaRPr lang="en-AU"/>
          </a:p>
        </p:txBody>
      </p:sp>
    </p:spTree>
    <p:extLst>
      <p:ext uri="{BB962C8B-B14F-4D97-AF65-F5344CB8AC3E}">
        <p14:creationId xmlns:p14="http://schemas.microsoft.com/office/powerpoint/2010/main" val="3467963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On behalf of the Partnership I would like to acknowledge the Wulgurukaba, Bindal, Nywaigi, and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Manbarra</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people as the Traditional Custodians of the land and sea country in which we work, and pay my respects to Elders past and present.</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And we would also like to extend this acknowledgement to the </a:t>
            </a:r>
            <a:r>
              <a:rPr lang="en-AU" sz="2800" b="0" i="0" dirty="0" err="1">
                <a:solidFill>
                  <a:srgbClr val="212529"/>
                </a:solidFill>
                <a:effectLst/>
                <a:highlight>
                  <a:srgbClr val="FFFFFF"/>
                </a:highlight>
                <a:latin typeface="Open Sans" panose="020B0606030504020204" pitchFamily="34" charset="0"/>
              </a:rPr>
              <a:t>Gimuy-walubarra</a:t>
            </a:r>
            <a:r>
              <a:rPr lang="en-AU" sz="2800" b="0" i="0" dirty="0">
                <a:solidFill>
                  <a:srgbClr val="212529"/>
                </a:solidFill>
                <a:effectLst/>
                <a:highlight>
                  <a:srgbClr val="FFFFFF"/>
                </a:highlight>
                <a:latin typeface="Open Sans" panose="020B0606030504020204" pitchFamily="34" charset="0"/>
              </a:rPr>
              <a:t> (pronounced) ghee-</a:t>
            </a:r>
            <a:r>
              <a:rPr lang="en-AU" sz="2800" b="0" i="0" dirty="0" err="1">
                <a:solidFill>
                  <a:srgbClr val="212529"/>
                </a:solidFill>
                <a:effectLst/>
                <a:highlight>
                  <a:srgbClr val="FFFFFF"/>
                </a:highlight>
                <a:latin typeface="Open Sans" panose="020B0606030504020204" pitchFamily="34" charset="0"/>
              </a:rPr>
              <a:t>moy</a:t>
            </a:r>
            <a:r>
              <a:rPr lang="en-AU" sz="2800" b="0" i="0" dirty="0">
                <a:solidFill>
                  <a:srgbClr val="212529"/>
                </a:solidFill>
                <a:effectLst/>
                <a:highlight>
                  <a:srgbClr val="FFFFFF"/>
                </a:highlight>
                <a:latin typeface="Open Sans" panose="020B0606030504020204" pitchFamily="34" charset="0"/>
              </a:rPr>
              <a:t>-</a:t>
            </a:r>
            <a:r>
              <a:rPr lang="en-AU" sz="2800" b="0" i="0" dirty="0" err="1">
                <a:solidFill>
                  <a:srgbClr val="212529"/>
                </a:solidFill>
                <a:effectLst/>
                <a:highlight>
                  <a:srgbClr val="FFFFFF"/>
                </a:highlight>
                <a:latin typeface="Open Sans" panose="020B0606030504020204" pitchFamily="34" charset="0"/>
              </a:rPr>
              <a:t>wah</a:t>
            </a:r>
            <a:r>
              <a:rPr lang="en-AU" sz="2800" b="0" i="0" dirty="0">
                <a:solidFill>
                  <a:srgbClr val="212529"/>
                </a:solidFill>
                <a:effectLst/>
                <a:highlight>
                  <a:srgbClr val="FFFFFF"/>
                </a:highlight>
                <a:latin typeface="Open Sans" panose="020B0606030504020204" pitchFamily="34" charset="0"/>
              </a:rPr>
              <a:t>-</a:t>
            </a:r>
            <a:r>
              <a:rPr lang="en-AU" sz="2800" b="0" i="0" dirty="0" err="1">
                <a:solidFill>
                  <a:srgbClr val="212529"/>
                </a:solidFill>
                <a:effectLst/>
                <a:highlight>
                  <a:srgbClr val="FFFFFF"/>
                </a:highlight>
                <a:latin typeface="Open Sans" panose="020B0606030504020204" pitchFamily="34" charset="0"/>
              </a:rPr>
              <a:t>lu</a:t>
            </a:r>
            <a:r>
              <a:rPr lang="en-AU" sz="2800" b="0" i="0" dirty="0">
                <a:solidFill>
                  <a:srgbClr val="212529"/>
                </a:solidFill>
                <a:effectLst/>
                <a:highlight>
                  <a:srgbClr val="FFFFFF"/>
                </a:highlight>
                <a:latin typeface="Open Sans" panose="020B0606030504020204" pitchFamily="34" charset="0"/>
              </a:rPr>
              <a:t>-burra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people as the Traditional Custodians of the land in which we meet today.</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0A911736-0AB9-42F7-A853-F7268B877FA9}" type="slidenum">
              <a:rPr lang="en-AU" smtClean="0"/>
              <a:t>2</a:t>
            </a:fld>
            <a:endParaRPr lang="en-AU"/>
          </a:p>
        </p:txBody>
      </p:sp>
    </p:spTree>
    <p:extLst>
      <p:ext uri="{BB962C8B-B14F-4D97-AF65-F5344CB8AC3E}">
        <p14:creationId xmlns:p14="http://schemas.microsoft.com/office/powerpoint/2010/main" val="166849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Keeping on the temperature theme.</a:t>
            </a:r>
          </a:p>
          <a:p>
            <a:pPr marL="171450" indent="-171450">
              <a:buFont typeface="Arial" panose="020B0604020202020204" pitchFamily="34" charset="0"/>
              <a:buChar char="•"/>
            </a:pPr>
            <a:r>
              <a:rPr lang="en-AU" dirty="0"/>
              <a:t>We also look at air temperature.</a:t>
            </a:r>
          </a:p>
          <a:p>
            <a:pPr marL="171450" indent="-171450">
              <a:buFont typeface="Arial" panose="020B0604020202020204" pitchFamily="34" charset="0"/>
              <a:buChar char="•"/>
            </a:pPr>
            <a:r>
              <a:rPr lang="en-AU" dirty="0"/>
              <a:t>Although the effects of air temperature on our data, such as water quality, fish, and habitat, can be quite subtle they still play a role.</a:t>
            </a:r>
          </a:p>
          <a:p>
            <a:pPr marL="171450" indent="-171450">
              <a:buFont typeface="Arial" panose="020B0604020202020204" pitchFamily="34" charset="0"/>
              <a:buChar char="•"/>
            </a:pPr>
            <a:r>
              <a:rPr lang="en-AU" dirty="0"/>
              <a:t>And as I just noted, temperature also has the added benefit of being an extremely powerful communications tools.</a:t>
            </a:r>
          </a:p>
          <a:p>
            <a:pPr marL="171450" indent="-171450">
              <a:buFont typeface="Arial" panose="020B0604020202020204" pitchFamily="34" charset="0"/>
              <a:buChar char="•"/>
            </a:pPr>
            <a:r>
              <a:rPr lang="en-AU" dirty="0"/>
              <a:t>For instance in the top right you can already see hints of the global warming trend just from 100 years of data.</a:t>
            </a:r>
          </a:p>
          <a:p>
            <a:pPr marL="171450" indent="-171450">
              <a:buFont typeface="Arial" panose="020B0604020202020204" pitchFamily="34" charset="0"/>
              <a:buChar char="•"/>
            </a:pPr>
            <a:r>
              <a:rPr lang="en-AU" dirty="0"/>
              <a:t>In the map of the left you can very clearly see the temperature gradient from the hot coastline to the cool mountain ranges.</a:t>
            </a:r>
          </a:p>
          <a:p>
            <a:pPr marL="171450" indent="-171450">
              <a:buFont typeface="Arial" panose="020B0604020202020204" pitchFamily="34" charset="0"/>
              <a:buChar char="•"/>
            </a:pPr>
            <a:r>
              <a:rPr lang="en-AU" dirty="0"/>
              <a:t>And in the graph on the bottom right you can see something particularly interesting about this year.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We found that the actual maximum temperatures recorded were quite normal, however these peaks before and after “summer” show that we had very long summer with a very extreme beginning and end.</a:t>
            </a:r>
          </a:p>
        </p:txBody>
      </p:sp>
      <p:sp>
        <p:nvSpPr>
          <p:cNvPr id="4" name="Slide Number Placeholder 3"/>
          <p:cNvSpPr>
            <a:spLocks noGrp="1"/>
          </p:cNvSpPr>
          <p:nvPr>
            <p:ph type="sldNum" sz="quarter" idx="5"/>
          </p:nvPr>
        </p:nvSpPr>
        <p:spPr/>
        <p:txBody>
          <a:bodyPr/>
          <a:lstStyle/>
          <a:p>
            <a:fld id="{CE8CA9A0-A3E2-40FE-B7A2-A2ECA46A73EF}" type="slidenum">
              <a:rPr lang="en-AU" smtClean="0"/>
              <a:t>20</a:t>
            </a:fld>
            <a:endParaRPr lang="en-AU"/>
          </a:p>
        </p:txBody>
      </p:sp>
    </p:spTree>
    <p:extLst>
      <p:ext uri="{BB962C8B-B14F-4D97-AF65-F5344CB8AC3E}">
        <p14:creationId xmlns:p14="http://schemas.microsoft.com/office/powerpoint/2010/main" val="4219112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We also look at the types of land use that occur in our region.</a:t>
            </a:r>
          </a:p>
          <a:p>
            <a:pPr marL="171450" indent="-171450">
              <a:buFont typeface="Arial" panose="020B0604020202020204" pitchFamily="34" charset="0"/>
              <a:buChar char="•"/>
            </a:pPr>
            <a:r>
              <a:rPr lang="en-AU" dirty="0"/>
              <a:t>This is particularly interesting for us as we have a significant area dedicated to urban develop or intensive urban uses.</a:t>
            </a:r>
          </a:p>
          <a:p>
            <a:pPr marL="171450" indent="-171450">
              <a:buFont typeface="Arial" panose="020B0604020202020204" pitchFamily="34" charset="0"/>
              <a:buChar char="•"/>
            </a:pPr>
            <a:r>
              <a:rPr lang="en-AU" dirty="0"/>
              <a:t>You can see these coloured orange in the map on the left.</a:t>
            </a:r>
          </a:p>
          <a:p>
            <a:pPr marL="171450" indent="-171450">
              <a:buFont typeface="Arial" panose="020B0604020202020204" pitchFamily="34" charset="0"/>
              <a:buChar char="•"/>
            </a:pPr>
            <a:r>
              <a:rPr lang="en-AU" dirty="0"/>
              <a:t>And of course, the wide array of land uses that occur in our region can have a direct impact on the environmental data that we receive.</a:t>
            </a:r>
          </a:p>
          <a:p>
            <a:pPr marL="171450" indent="-171450">
              <a:buFont typeface="Arial" panose="020B0604020202020204" pitchFamily="34" charset="0"/>
              <a:buChar char="•"/>
            </a:pPr>
            <a:r>
              <a:rPr lang="en-AU" dirty="0"/>
              <a:t>From urban runoff, development, wastewater treatment, grazing, forestry, and even conservation land. All of them have an impact.</a:t>
            </a:r>
          </a:p>
          <a:p>
            <a:pPr marL="171450" indent="-171450">
              <a:buFont typeface="Arial" panose="020B0604020202020204" pitchFamily="34" charset="0"/>
              <a:buChar char="•"/>
            </a:pPr>
            <a:r>
              <a:rPr lang="en-AU" dirty="0"/>
              <a:t>[CLICK] </a:t>
            </a:r>
          </a:p>
          <a:p>
            <a:pPr marL="171450" indent="-171450">
              <a:buFont typeface="Arial" panose="020B0604020202020204" pitchFamily="34" charset="0"/>
              <a:buChar char="•"/>
            </a:pPr>
            <a:r>
              <a:rPr lang="en-AU" dirty="0"/>
              <a:t>We are also interested in how land use changes over time, and have developed maps that sort of looks at the cross product of each of the land use types between datasets.</a:t>
            </a:r>
          </a:p>
          <a:p>
            <a:pPr marL="171450" indent="-171450">
              <a:buFont typeface="Arial" panose="020B0604020202020204" pitchFamily="34" charset="0"/>
              <a:buChar char="•"/>
            </a:pPr>
            <a:r>
              <a:rPr lang="en-AU" dirty="0"/>
              <a:t>On the right you can see that this map is focused on the conversation land use type, green is locations that have become conservation land since the previous assessment, red is land that is no longer conservation, yellow was conservation and still is conservation, and grey land has not been classified as conservation in either assessment.</a:t>
            </a:r>
          </a:p>
        </p:txBody>
      </p:sp>
      <p:sp>
        <p:nvSpPr>
          <p:cNvPr id="4" name="Slide Number Placeholder 3"/>
          <p:cNvSpPr>
            <a:spLocks noGrp="1"/>
          </p:cNvSpPr>
          <p:nvPr>
            <p:ph type="sldNum" sz="quarter" idx="5"/>
          </p:nvPr>
        </p:nvSpPr>
        <p:spPr/>
        <p:txBody>
          <a:bodyPr/>
          <a:lstStyle/>
          <a:p>
            <a:fld id="{CE8CA9A0-A3E2-40FE-B7A2-A2ECA46A73EF}" type="slidenum">
              <a:rPr lang="en-AU" smtClean="0"/>
              <a:t>21</a:t>
            </a:fld>
            <a:endParaRPr lang="en-AU"/>
          </a:p>
        </p:txBody>
      </p:sp>
    </p:spTree>
    <p:extLst>
      <p:ext uri="{BB962C8B-B14F-4D97-AF65-F5344CB8AC3E}">
        <p14:creationId xmlns:p14="http://schemas.microsoft.com/office/powerpoint/2010/main" val="183195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There are plenty more GIS products that we include in our technical reports and in our final report card, however I think you get the idea.</a:t>
            </a:r>
          </a:p>
          <a:p>
            <a:pPr marL="171450" indent="-171450">
              <a:buFont typeface="Arial" panose="020B0604020202020204" pitchFamily="34" charset="0"/>
              <a:buChar char="•"/>
            </a:pPr>
            <a:r>
              <a:rPr lang="en-AU" dirty="0"/>
              <a:t>Lets move on to a few more adventurous GIS projects I am currently working on in hope that they will also one day be included in our flagship products.</a:t>
            </a:r>
          </a:p>
          <a:p>
            <a:pPr marL="171450" indent="-171450">
              <a:buFont typeface="Arial" panose="020B0604020202020204" pitchFamily="34" charset="0"/>
              <a:buChar char="•"/>
            </a:pPr>
            <a:r>
              <a:rPr lang="en-AU" dirty="0"/>
              <a:t>[CLICK]</a:t>
            </a:r>
          </a:p>
          <a:p>
            <a:pPr marL="171450" indent="-171450">
              <a:buFont typeface="Arial" panose="020B0604020202020204" pitchFamily="34" charset="0"/>
              <a:buChar char="•"/>
            </a:pPr>
            <a:r>
              <a:rPr lang="en-AU" dirty="0"/>
              <a:t>One such thing is the Digital Elevation Models – of which </a:t>
            </a:r>
            <a:r>
              <a:rPr lang="en-AU" dirty="0" err="1"/>
              <a:t>im</a:t>
            </a:r>
            <a:r>
              <a:rPr lang="en-AU" dirty="0"/>
              <a:t> fairly certain most people in the room would have heard of.</a:t>
            </a:r>
          </a:p>
          <a:p>
            <a:pPr marL="171450" indent="-171450">
              <a:buFont typeface="Arial" panose="020B0604020202020204" pitchFamily="34" charset="0"/>
              <a:buChar char="•"/>
            </a:pPr>
            <a:r>
              <a:rPr lang="en-AU" dirty="0"/>
              <a:t>Which is actually quite refreshing!</a:t>
            </a:r>
          </a:p>
          <a:p>
            <a:pPr marL="171450" indent="-171450">
              <a:buFont typeface="Arial" panose="020B0604020202020204" pitchFamily="34" charset="0"/>
              <a:buChar char="•"/>
            </a:pPr>
            <a:r>
              <a:rPr lang="en-AU" dirty="0"/>
              <a:t>Although not directly used in our flagship products, these 3D models allow use to effectively communication interesting and complex topics with the public. </a:t>
            </a:r>
          </a:p>
          <a:p>
            <a:pPr marL="171450" indent="-171450">
              <a:buFont typeface="Arial" panose="020B0604020202020204" pitchFamily="34" charset="0"/>
              <a:buChar char="•"/>
            </a:pPr>
            <a:r>
              <a:rPr lang="en-AU" dirty="0"/>
              <a:t>In the case of the image on the right, we used the DEM as tool to explain how water flows from the ridge to reef.</a:t>
            </a:r>
          </a:p>
          <a:p>
            <a:endParaRPr lang="en-AU" dirty="0"/>
          </a:p>
        </p:txBody>
      </p:sp>
      <p:sp>
        <p:nvSpPr>
          <p:cNvPr id="4" name="Slide Number Placeholder 3"/>
          <p:cNvSpPr>
            <a:spLocks noGrp="1"/>
          </p:cNvSpPr>
          <p:nvPr>
            <p:ph type="sldNum" sz="quarter" idx="5"/>
          </p:nvPr>
        </p:nvSpPr>
        <p:spPr/>
        <p:txBody>
          <a:bodyPr/>
          <a:lstStyle/>
          <a:p>
            <a:fld id="{CE8CA9A0-A3E2-40FE-B7A2-A2ECA46A73EF}" type="slidenum">
              <a:rPr lang="en-AU" smtClean="0"/>
              <a:t>22</a:t>
            </a:fld>
            <a:endParaRPr lang="en-AU"/>
          </a:p>
        </p:txBody>
      </p:sp>
    </p:spTree>
    <p:extLst>
      <p:ext uri="{BB962C8B-B14F-4D97-AF65-F5344CB8AC3E}">
        <p14:creationId xmlns:p14="http://schemas.microsoft.com/office/powerpoint/2010/main" val="4163366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However, we are also looking at using the DEM data to establish custom catchment boundaries for each of our sample sites.</a:t>
            </a:r>
          </a:p>
          <a:p>
            <a:pPr marL="171450" indent="-171450">
              <a:buFont typeface="Arial" panose="020B0604020202020204" pitchFamily="34" charset="0"/>
              <a:buChar char="•"/>
            </a:pPr>
            <a:r>
              <a:rPr lang="en-AU" dirty="0"/>
              <a:t>It is a bit hard to see but each of the shaded areas have a small red dot at their most downstream point.</a:t>
            </a:r>
          </a:p>
          <a:p>
            <a:pPr marL="171450" indent="-171450">
              <a:buFont typeface="Arial" panose="020B0604020202020204" pitchFamily="34" charset="0"/>
              <a:buChar char="•"/>
            </a:pPr>
            <a:r>
              <a:rPr lang="en-AU" dirty="0"/>
              <a:t>These red dots each represent a sample site.</a:t>
            </a:r>
          </a:p>
          <a:p>
            <a:pPr marL="171450" indent="-171450">
              <a:buFont typeface="Arial" panose="020B0604020202020204" pitchFamily="34" charset="0"/>
              <a:buChar char="•"/>
            </a:pPr>
            <a:r>
              <a:rPr lang="en-AU" dirty="0"/>
              <a:t>Using the custom catchment boundaries, for every one of our sample points we would be able to calculate:</a:t>
            </a:r>
          </a:p>
          <a:p>
            <a:pPr marL="171450" indent="-171450">
              <a:buFont typeface="Arial" panose="020B0604020202020204" pitchFamily="34" charset="0"/>
              <a:buChar char="•"/>
            </a:pPr>
            <a:r>
              <a:rPr lang="en-AU" dirty="0"/>
              <a:t>Exactly how much rainfall occurred in the catchment</a:t>
            </a:r>
          </a:p>
          <a:p>
            <a:pPr marL="171450" indent="-171450">
              <a:buFont typeface="Arial" panose="020B0604020202020204" pitchFamily="34" charset="0"/>
              <a:buChar char="•"/>
            </a:pPr>
            <a:r>
              <a:rPr lang="en-AU" dirty="0"/>
              <a:t>Exactly what landuse types are upstream</a:t>
            </a:r>
          </a:p>
          <a:p>
            <a:pPr marL="171450" indent="-171450">
              <a:buFont typeface="Arial" panose="020B0604020202020204" pitchFamily="34" charset="0"/>
              <a:buChar char="•"/>
            </a:pPr>
            <a:r>
              <a:rPr lang="en-AU" dirty="0"/>
              <a:t>Exactly what type of vegetation, and how much, are upstream,</a:t>
            </a:r>
          </a:p>
          <a:p>
            <a:pPr marL="171450" indent="-171450">
              <a:buFont typeface="Arial" panose="020B0604020202020204" pitchFamily="34" charset="0"/>
              <a:buChar char="•"/>
            </a:pPr>
            <a:r>
              <a:rPr lang="en-AU" dirty="0"/>
              <a:t>You get the idea.</a:t>
            </a:r>
          </a:p>
          <a:p>
            <a:pPr marL="171450" indent="-171450">
              <a:buFont typeface="Arial" panose="020B0604020202020204" pitchFamily="34" charset="0"/>
              <a:buChar char="•"/>
            </a:pPr>
            <a:r>
              <a:rPr lang="en-AU" dirty="0"/>
              <a:t>This would improve and enhance our capacity to explain and identify key drivers of our data,</a:t>
            </a:r>
          </a:p>
          <a:p>
            <a:pPr marL="171450" indent="-171450">
              <a:buFont typeface="Arial" panose="020B0604020202020204" pitchFamily="34" charset="0"/>
              <a:buChar char="•"/>
            </a:pPr>
            <a:r>
              <a:rPr lang="en-AU" dirty="0"/>
              <a:t>It would improve our confidence and understanding of the results</a:t>
            </a:r>
          </a:p>
          <a:p>
            <a:pPr marL="171450" indent="-171450">
              <a:buFont typeface="Arial" panose="020B0604020202020204" pitchFamily="34" charset="0"/>
              <a:buChar char="•"/>
            </a:pPr>
            <a:r>
              <a:rPr lang="en-AU" dirty="0"/>
              <a:t>And it would allow for easy visualisation and communication with the public.</a:t>
            </a:r>
          </a:p>
          <a:p>
            <a:pPr marL="171450" indent="-171450">
              <a:buFont typeface="Arial" panose="020B0604020202020204" pitchFamily="34" charset="0"/>
              <a:buChar char="•"/>
            </a:pPr>
            <a:endParaRPr lang="en-AU" dirty="0"/>
          </a:p>
          <a:p>
            <a:endParaRPr lang="en-AU" dirty="0"/>
          </a:p>
        </p:txBody>
      </p:sp>
      <p:sp>
        <p:nvSpPr>
          <p:cNvPr id="4" name="Slide Number Placeholder 3"/>
          <p:cNvSpPr>
            <a:spLocks noGrp="1"/>
          </p:cNvSpPr>
          <p:nvPr>
            <p:ph type="sldNum" sz="quarter" idx="5"/>
          </p:nvPr>
        </p:nvSpPr>
        <p:spPr/>
        <p:txBody>
          <a:bodyPr/>
          <a:lstStyle/>
          <a:p>
            <a:fld id="{CE8CA9A0-A3E2-40FE-B7A2-A2ECA46A73EF}" type="slidenum">
              <a:rPr lang="en-AU" smtClean="0"/>
              <a:t>23</a:t>
            </a:fld>
            <a:endParaRPr lang="en-AU"/>
          </a:p>
        </p:txBody>
      </p:sp>
    </p:spTree>
    <p:extLst>
      <p:ext uri="{BB962C8B-B14F-4D97-AF65-F5344CB8AC3E}">
        <p14:creationId xmlns:p14="http://schemas.microsoft.com/office/powerpoint/2010/main" val="1243433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But what about offshore, so far, a lot of my work has occurred on land.</a:t>
            </a:r>
          </a:p>
          <a:p>
            <a:pPr marL="171450" indent="-171450">
              <a:buFont typeface="Arial" panose="020B0604020202020204" pitchFamily="34" charset="0"/>
              <a:buChar char="•"/>
            </a:pPr>
            <a:r>
              <a:rPr lang="en-AU" dirty="0"/>
              <a:t>And there is a reason for that, land is easy to get to, easy to record data about.</a:t>
            </a:r>
          </a:p>
          <a:p>
            <a:pPr marL="171450" indent="-171450">
              <a:buFont typeface="Arial" panose="020B0604020202020204" pitchFamily="34" charset="0"/>
              <a:buChar char="•"/>
            </a:pPr>
            <a:r>
              <a:rPr lang="en-AU" dirty="0"/>
              <a:t>Its not just my work either, despite receiving more than 27,000 data points from several different providers, we have very little data in our offshore marine environment.</a:t>
            </a:r>
          </a:p>
          <a:p>
            <a:pPr marL="171450" indent="-171450">
              <a:buFont typeface="Arial" panose="020B0604020202020204" pitchFamily="34" charset="0"/>
              <a:buChar char="•"/>
            </a:pPr>
            <a:r>
              <a:rPr lang="en-AU" dirty="0"/>
              <a:t>So I have turned to GIS to explore alternative data sources to fill these gaps.</a:t>
            </a:r>
          </a:p>
          <a:p>
            <a:pPr marL="171450" indent="-171450">
              <a:buFont typeface="Arial" panose="020B0604020202020204" pitchFamily="34" charset="0"/>
              <a:buChar char="•"/>
            </a:pPr>
            <a:r>
              <a:rPr lang="en-AU" dirty="0"/>
              <a:t>[CLICK]</a:t>
            </a:r>
          </a:p>
          <a:p>
            <a:pPr marL="171450" indent="-171450">
              <a:buFont typeface="Arial" panose="020B0604020202020204" pitchFamily="34" charset="0"/>
              <a:buChar char="•"/>
            </a:pPr>
            <a:r>
              <a:rPr lang="en-AU" dirty="0"/>
              <a:t>These include information from satellites, and from the eReefs project, which is a collaboration between the Australian Government, the Australian Institute of Marine Science, the Bureau of Meteorology, and CSIRO.</a:t>
            </a:r>
          </a:p>
          <a:p>
            <a:pPr marL="171450" indent="-171450">
              <a:buFont typeface="Arial" panose="020B0604020202020204" pitchFamily="34" charset="0"/>
              <a:buChar char="•"/>
            </a:pPr>
            <a:r>
              <a:rPr lang="en-AU" dirty="0"/>
              <a:t>This map was created using data extracted from eReefs and shows modelled Chlorophyll a levels across a section of the Great Barrier Reef.</a:t>
            </a:r>
          </a:p>
          <a:p>
            <a:pPr marL="171450" indent="-171450">
              <a:buFont typeface="Arial" panose="020B0604020202020204" pitchFamily="34" charset="0"/>
              <a:buChar char="•"/>
            </a:pPr>
            <a:r>
              <a:rPr lang="en-AU" dirty="0"/>
              <a:t>We are particularly interested in these types of data sources as it is quite difficult to get regular samples so far offshore. </a:t>
            </a:r>
          </a:p>
          <a:p>
            <a:pPr marL="171450" indent="-171450">
              <a:buFont typeface="Arial" panose="020B0604020202020204" pitchFamily="34" charset="0"/>
              <a:buChar char="•"/>
            </a:pPr>
            <a:r>
              <a:rPr lang="en-AU" dirty="0"/>
              <a:t>So we are looking to satellites and models to obtain the information.</a:t>
            </a:r>
          </a:p>
          <a:p>
            <a:pPr marL="171450" indent="-171450">
              <a:buFont typeface="Arial" panose="020B0604020202020204" pitchFamily="34" charset="0"/>
              <a:buChar char="•"/>
            </a:pPr>
            <a:r>
              <a:rPr lang="en-AU" dirty="0"/>
              <a:t>For a sense of scale, the location in which the animation is playing is about 200km offshore. That’s a long way for a water sample.</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5"/>
          </p:nvPr>
        </p:nvSpPr>
        <p:spPr/>
        <p:txBody>
          <a:bodyPr/>
          <a:lstStyle/>
          <a:p>
            <a:fld id="{CE8CA9A0-A3E2-40FE-B7A2-A2ECA46A73EF}" type="slidenum">
              <a:rPr lang="en-AU" smtClean="0"/>
              <a:t>24</a:t>
            </a:fld>
            <a:endParaRPr lang="en-AU"/>
          </a:p>
        </p:txBody>
      </p:sp>
    </p:spTree>
    <p:extLst>
      <p:ext uri="{BB962C8B-B14F-4D97-AF65-F5344CB8AC3E}">
        <p14:creationId xmlns:p14="http://schemas.microsoft.com/office/powerpoint/2010/main" val="761237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One of the final areas of GIS we are interested in at the Healthy Waters Partnership is the automation of certain workflows.</a:t>
            </a:r>
          </a:p>
          <a:p>
            <a:pPr marL="171450" indent="-171450">
              <a:buFont typeface="Arial" panose="020B0604020202020204" pitchFamily="34" charset="0"/>
              <a:buChar char="•"/>
            </a:pPr>
            <a:r>
              <a:rPr lang="en-AU" dirty="0"/>
              <a:t>I’m sure many of you can relate to the idea of repeating the same task over and over again.</a:t>
            </a:r>
          </a:p>
          <a:p>
            <a:pPr marL="171450" indent="-171450">
              <a:buFont typeface="Arial" panose="020B0604020202020204" pitchFamily="34" charset="0"/>
              <a:buChar char="•"/>
            </a:pPr>
            <a:r>
              <a:rPr lang="en-AU" dirty="0"/>
              <a:t>And that’s something that we are trying to deal with as well.</a:t>
            </a:r>
          </a:p>
          <a:p>
            <a:pPr marL="171450" indent="-171450">
              <a:buFont typeface="Arial" panose="020B0604020202020204" pitchFamily="34" charset="0"/>
              <a:buChar char="•"/>
            </a:pPr>
            <a:r>
              <a:rPr lang="en-AU" dirty="0"/>
              <a:t>I know this map doesn’t look like much, but is a small part of a workflow I have been creating that will detect and highlight vegetation changes in our data.</a:t>
            </a:r>
          </a:p>
          <a:p>
            <a:pPr marL="171450" indent="-171450">
              <a:buFont typeface="Arial" panose="020B0604020202020204" pitchFamily="34" charset="0"/>
              <a:buChar char="•"/>
            </a:pPr>
            <a:r>
              <a:rPr lang="en-AU" dirty="0"/>
              <a:t>Another workflow I have been working on, and I currently have an intern testing for me, is a fish barrier identification and prioritization workflow. </a:t>
            </a:r>
          </a:p>
          <a:p>
            <a:pPr marL="171450" indent="-171450">
              <a:buFont typeface="Arial" panose="020B0604020202020204" pitchFamily="34" charset="0"/>
              <a:buChar char="•"/>
            </a:pPr>
            <a:r>
              <a:rPr lang="en-AU" dirty="0"/>
              <a:t>My goal with these workflows is to create end-to-end tools that my team will be able to use with very little technical knowledge.</a:t>
            </a:r>
          </a:p>
          <a:p>
            <a:pPr marL="171450" indent="-171450">
              <a:buFont typeface="Arial" panose="020B0604020202020204" pitchFamily="34" charset="0"/>
              <a:buChar char="•"/>
            </a:pPr>
            <a:r>
              <a:rPr lang="en-AU" dirty="0"/>
              <a:t>And wouldn’t you know, that is another great segue to my next section!</a:t>
            </a:r>
          </a:p>
          <a:p>
            <a:pPr marL="0" indent="0">
              <a:buFont typeface="Arial" panose="020B0604020202020204" pitchFamily="34" charset="0"/>
              <a:buNone/>
            </a:pPr>
            <a:endParaRPr lang="en-AU" dirty="0"/>
          </a:p>
        </p:txBody>
      </p:sp>
      <p:sp>
        <p:nvSpPr>
          <p:cNvPr id="4" name="Slide Number Placeholder 3"/>
          <p:cNvSpPr>
            <a:spLocks noGrp="1"/>
          </p:cNvSpPr>
          <p:nvPr>
            <p:ph type="sldNum" sz="quarter" idx="5"/>
          </p:nvPr>
        </p:nvSpPr>
        <p:spPr/>
        <p:txBody>
          <a:bodyPr/>
          <a:lstStyle/>
          <a:p>
            <a:fld id="{CE8CA9A0-A3E2-40FE-B7A2-A2ECA46A73EF}" type="slidenum">
              <a:rPr lang="en-AU" smtClean="0"/>
              <a:t>25</a:t>
            </a:fld>
            <a:endParaRPr lang="en-AU"/>
          </a:p>
        </p:txBody>
      </p:sp>
    </p:spTree>
    <p:extLst>
      <p:ext uri="{BB962C8B-B14F-4D97-AF65-F5344CB8AC3E}">
        <p14:creationId xmlns:p14="http://schemas.microsoft.com/office/powerpoint/2010/main" val="1338167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GIS to the Masses</a:t>
            </a:r>
          </a:p>
          <a:p>
            <a:pPr marL="171450" indent="-171450">
              <a:buFont typeface="Arial" panose="020B0604020202020204" pitchFamily="34" charset="0"/>
              <a:buChar char="•"/>
            </a:pPr>
            <a:r>
              <a:rPr lang="en-AU" dirty="0"/>
              <a:t>Now while this is all well and good, for some people, it is all just techno mumbo jumbo. They are not interested in GIS, or the intricate technical details.</a:t>
            </a:r>
          </a:p>
          <a:p>
            <a:pPr marL="171450" indent="-171450">
              <a:buFont typeface="Arial" panose="020B0604020202020204" pitchFamily="34" charset="0"/>
              <a:buChar char="•"/>
            </a:pPr>
            <a:r>
              <a:rPr lang="en-AU" dirty="0"/>
              <a:t>And that fine, they don’t have to be interested.</a:t>
            </a:r>
          </a:p>
          <a:p>
            <a:pPr marL="171450" indent="-171450">
              <a:buFont typeface="Arial" panose="020B0604020202020204" pitchFamily="34" charset="0"/>
              <a:buChar char="•"/>
            </a:pPr>
            <a:r>
              <a:rPr lang="en-AU" dirty="0"/>
              <a:t>But it is our job to ensure they at least understand the importance.</a:t>
            </a:r>
          </a:p>
          <a:p>
            <a:pPr marL="171450" indent="-171450">
              <a:buFont typeface="Arial" panose="020B0604020202020204" pitchFamily="34" charset="0"/>
              <a:buChar char="•"/>
            </a:pPr>
            <a:r>
              <a:rPr lang="en-AU" dirty="0"/>
              <a:t>And that brings me to the next stage of my talk. How do I get the entire Regional Report Card Network, (that’s all five groups) to embrace this work.</a:t>
            </a:r>
          </a:p>
        </p:txBody>
      </p:sp>
      <p:sp>
        <p:nvSpPr>
          <p:cNvPr id="4" name="Slide Number Placeholder 3"/>
          <p:cNvSpPr>
            <a:spLocks noGrp="1"/>
          </p:cNvSpPr>
          <p:nvPr>
            <p:ph type="sldNum" sz="quarter" idx="5"/>
          </p:nvPr>
        </p:nvSpPr>
        <p:spPr/>
        <p:txBody>
          <a:bodyPr/>
          <a:lstStyle/>
          <a:p>
            <a:fld id="{CE8CA9A0-A3E2-40FE-B7A2-A2ECA46A73EF}" type="slidenum">
              <a:rPr lang="en-AU" smtClean="0"/>
              <a:t>26</a:t>
            </a:fld>
            <a:endParaRPr lang="en-AU"/>
          </a:p>
        </p:txBody>
      </p:sp>
    </p:spTree>
    <p:extLst>
      <p:ext uri="{BB962C8B-B14F-4D97-AF65-F5344CB8AC3E}">
        <p14:creationId xmlns:p14="http://schemas.microsoft.com/office/powerpoint/2010/main" val="176757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Picture this for a moment.</a:t>
            </a:r>
          </a:p>
          <a:p>
            <a:pPr marL="171450" indent="-171450">
              <a:buFont typeface="Arial" panose="020B0604020202020204" pitchFamily="34" charset="0"/>
              <a:buChar char="•"/>
            </a:pPr>
            <a:r>
              <a:rPr lang="en-AU" dirty="0"/>
              <a:t>“That GIS person”</a:t>
            </a:r>
          </a:p>
          <a:p>
            <a:pPr marL="171450" indent="-171450">
              <a:buFont typeface="Arial" panose="020B0604020202020204" pitchFamily="34" charset="0"/>
              <a:buChar char="•"/>
            </a:pPr>
            <a:r>
              <a:rPr lang="en-AU" dirty="0"/>
              <a:t>I’m sure many teams are familiar.</a:t>
            </a:r>
          </a:p>
          <a:p>
            <a:pPr marL="171450" indent="-171450">
              <a:buFont typeface="Arial" panose="020B0604020202020204" pitchFamily="34" charset="0"/>
              <a:buChar char="•"/>
            </a:pPr>
            <a:r>
              <a:rPr lang="en-AU" dirty="0"/>
              <a:t>For the first few years at the Healthy Waters Partnership this was our reality.</a:t>
            </a:r>
          </a:p>
          <a:p>
            <a:pPr marL="171450" indent="-171450">
              <a:buFont typeface="Arial" panose="020B0604020202020204" pitchFamily="34" charset="0"/>
              <a:buChar char="•"/>
            </a:pPr>
            <a:r>
              <a:rPr lang="en-AU" dirty="0"/>
              <a:t>We relied heavily on “that GIS person”… except they weren’t even in our organisation!</a:t>
            </a:r>
          </a:p>
          <a:p>
            <a:pPr marL="171450" indent="-171450">
              <a:buFont typeface="Arial" panose="020B0604020202020204" pitchFamily="34" charset="0"/>
              <a:buChar char="•"/>
            </a:pPr>
            <a:r>
              <a:rPr lang="en-AU" dirty="0"/>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And pretty much all the GIS work I just presented didn’t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For climate we would take screenshots from the BOM website, and our analysis extended no further than the broad generalised comments BOM made about annual climate for North Queensland.</a:t>
            </a:r>
          </a:p>
          <a:p>
            <a:pPr marL="171450" indent="-171450">
              <a:buFont typeface="Arial" panose="020B0604020202020204" pitchFamily="34" charset="0"/>
              <a:buChar char="•"/>
            </a:pPr>
            <a:r>
              <a:rPr lang="en-AU" dirty="0"/>
              <a:t>For topics such as fish barriers and vegetation we would ask our partners really nicely if they could do the analysis for us.</a:t>
            </a:r>
          </a:p>
          <a:p>
            <a:pPr marL="171450" indent="-171450">
              <a:buFont typeface="Arial" panose="020B0604020202020204" pitchFamily="34" charset="0"/>
              <a:buChar char="•"/>
            </a:pPr>
            <a:r>
              <a:rPr lang="en-AU" dirty="0"/>
              <a:t>And for the exploratory work I have been doing with eReefs and Digital Elevation Models – well that just wasn’t happening.</a:t>
            </a:r>
          </a:p>
          <a:p>
            <a:pPr marL="171450" indent="-171450">
              <a:buFont typeface="Arial" panose="020B0604020202020204" pitchFamily="34" charset="0"/>
              <a:buChar char="•"/>
            </a:pPr>
            <a:r>
              <a:rPr lang="en-AU" dirty="0"/>
              <a:t>But we did have site maps! </a:t>
            </a:r>
          </a:p>
        </p:txBody>
      </p:sp>
      <p:sp>
        <p:nvSpPr>
          <p:cNvPr id="4" name="Slide Number Placeholder 3"/>
          <p:cNvSpPr>
            <a:spLocks noGrp="1"/>
          </p:cNvSpPr>
          <p:nvPr>
            <p:ph type="sldNum" sz="quarter" idx="5"/>
          </p:nvPr>
        </p:nvSpPr>
        <p:spPr/>
        <p:txBody>
          <a:bodyPr/>
          <a:lstStyle/>
          <a:p>
            <a:fld id="{CE8CA9A0-A3E2-40FE-B7A2-A2ECA46A73EF}" type="slidenum">
              <a:rPr lang="en-AU" smtClean="0"/>
              <a:t>27</a:t>
            </a:fld>
            <a:endParaRPr lang="en-AU"/>
          </a:p>
        </p:txBody>
      </p:sp>
    </p:spTree>
    <p:extLst>
      <p:ext uri="{BB962C8B-B14F-4D97-AF65-F5344CB8AC3E}">
        <p14:creationId xmlns:p14="http://schemas.microsoft.com/office/powerpoint/2010/main" val="2404239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Although where we are now is quite the improvement, integrating GIS into the Report Card world is still mostly a case of “that GIS person over there does it for me”.</a:t>
            </a:r>
          </a:p>
          <a:p>
            <a:pPr marL="171450" indent="-171450">
              <a:buFont typeface="Arial" panose="020B0604020202020204" pitchFamily="34" charset="0"/>
              <a:buChar char="•"/>
            </a:pPr>
            <a:r>
              <a:rPr lang="en-AU" dirty="0"/>
              <a:t>Except now that GIS person is me.</a:t>
            </a:r>
          </a:p>
          <a:p>
            <a:pPr marL="171450" indent="-171450">
              <a:buFont typeface="Arial" panose="020B0604020202020204" pitchFamily="34" charset="0"/>
              <a:buChar char="•"/>
            </a:pPr>
            <a:r>
              <a:rPr lang="en-AU" dirty="0"/>
              <a:t>Which is fine, that makes me feel like a valuable part of the team.</a:t>
            </a:r>
          </a:p>
          <a:p>
            <a:pPr marL="171450" indent="-171450">
              <a:buFont typeface="Arial" panose="020B0604020202020204" pitchFamily="34" charset="0"/>
              <a:buChar char="•"/>
            </a:pPr>
            <a:r>
              <a:rPr lang="en-AU" dirty="0"/>
              <a:t>But what happens when I leave?</a:t>
            </a:r>
          </a:p>
          <a:p>
            <a:pPr marL="171450" indent="-171450">
              <a:buFont typeface="Arial" panose="020B0604020202020204" pitchFamily="34" charset="0"/>
              <a:buChar char="•"/>
            </a:pPr>
            <a:r>
              <a:rPr lang="en-AU" dirty="0"/>
              <a:t>Do we go back to begging our partners to help?</a:t>
            </a:r>
          </a:p>
          <a:p>
            <a:pPr marL="171450" indent="-171450">
              <a:buFont typeface="Arial" panose="020B0604020202020204" pitchFamily="34" charset="0"/>
              <a:buChar char="•"/>
            </a:pPr>
            <a:r>
              <a:rPr lang="en-AU" dirty="0"/>
              <a:t>I don’t like the sound of that.</a:t>
            </a:r>
          </a:p>
        </p:txBody>
      </p:sp>
      <p:sp>
        <p:nvSpPr>
          <p:cNvPr id="4" name="Slide Number Placeholder 3"/>
          <p:cNvSpPr>
            <a:spLocks noGrp="1"/>
          </p:cNvSpPr>
          <p:nvPr>
            <p:ph type="sldNum" sz="quarter" idx="5"/>
          </p:nvPr>
        </p:nvSpPr>
        <p:spPr/>
        <p:txBody>
          <a:bodyPr/>
          <a:lstStyle/>
          <a:p>
            <a:fld id="{CE8CA9A0-A3E2-40FE-B7A2-A2ECA46A73EF}" type="slidenum">
              <a:rPr lang="en-AU" smtClean="0"/>
              <a:t>28</a:t>
            </a:fld>
            <a:endParaRPr lang="en-AU"/>
          </a:p>
        </p:txBody>
      </p:sp>
    </p:spTree>
    <p:extLst>
      <p:ext uri="{BB962C8B-B14F-4D97-AF65-F5344CB8AC3E}">
        <p14:creationId xmlns:p14="http://schemas.microsoft.com/office/powerpoint/2010/main" val="1514395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So the way I am bringing GIS to the regional report card network is to meet them “at home” so to speak.</a:t>
            </a:r>
          </a:p>
          <a:p>
            <a:pPr marL="171450" indent="-171450">
              <a:buFont typeface="Arial" panose="020B0604020202020204" pitchFamily="34" charset="0"/>
              <a:buChar char="•"/>
            </a:pPr>
            <a:r>
              <a:rPr lang="en-AU" dirty="0"/>
              <a:t>I said earlier in my talk that one key skill shared by the technical team at each organisation is the programming language 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And this image shows a common workflow that the technical officers would undertake.</a:t>
            </a:r>
          </a:p>
          <a:p>
            <a:pPr marL="171450" indent="-171450">
              <a:buFont typeface="Arial" panose="020B0604020202020204" pitchFamily="34" charset="0"/>
              <a:buChar char="•"/>
            </a:pPr>
            <a:r>
              <a:rPr lang="en-AU" dirty="0"/>
              <a:t>So instead of introducing yet another tool they would need to learn. </a:t>
            </a:r>
          </a:p>
          <a:p>
            <a:pPr marL="171450" indent="-171450">
              <a:buFont typeface="Arial" panose="020B0604020202020204" pitchFamily="34" charset="0"/>
              <a:buChar char="•"/>
            </a:pPr>
            <a:r>
              <a:rPr lang="en-AU" dirty="0"/>
              <a:t>[CLICK]</a:t>
            </a:r>
          </a:p>
          <a:p>
            <a:pPr marL="171450" indent="-171450">
              <a:buFont typeface="Arial" panose="020B0604020202020204" pitchFamily="34" charset="0"/>
              <a:buChar char="•"/>
            </a:pPr>
            <a:r>
              <a:rPr lang="en-AU" dirty="0"/>
              <a:t>I simply conducted all spatial work in R.</a:t>
            </a:r>
          </a:p>
          <a:p>
            <a:pPr marL="171450" indent="-171450">
              <a:buFont typeface="Arial" panose="020B0604020202020204" pitchFamily="34" charset="0"/>
              <a:buChar char="•"/>
            </a:pPr>
            <a:r>
              <a:rPr lang="en-AU" dirty="0"/>
              <a:t>With respect to the previous workflow that the technical team have been completing, all that is required is one additional output.</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5"/>
          </p:nvPr>
        </p:nvSpPr>
        <p:spPr/>
        <p:txBody>
          <a:bodyPr/>
          <a:lstStyle/>
          <a:p>
            <a:fld id="{CE8CA9A0-A3E2-40FE-B7A2-A2ECA46A73EF}" type="slidenum">
              <a:rPr lang="en-AU" smtClean="0"/>
              <a:t>29</a:t>
            </a:fld>
            <a:endParaRPr lang="en-AU"/>
          </a:p>
        </p:txBody>
      </p:sp>
    </p:spTree>
    <p:extLst>
      <p:ext uri="{BB962C8B-B14F-4D97-AF65-F5344CB8AC3E}">
        <p14:creationId xmlns:p14="http://schemas.microsoft.com/office/powerpoint/2010/main" val="3228201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Today I will be discussing the regional report cards, and how we use GIS to enhance and expand their impact</a:t>
            </a:r>
          </a:p>
          <a:p>
            <a:pPr marL="171450" indent="-171450">
              <a:buFont typeface="Arial" panose="020B0604020202020204" pitchFamily="34" charset="0"/>
              <a:buChar char="•"/>
            </a:pPr>
            <a:r>
              <a:rPr lang="en-AU" dirty="0"/>
              <a:t>I will introduce my team, the Healthy Waters Partnership, and explore everything from your standard site map, to 3D models, interactive StoryMaps, and automated workflows.</a:t>
            </a:r>
          </a:p>
          <a:p>
            <a:endParaRPr lang="en-AU" dirty="0"/>
          </a:p>
        </p:txBody>
      </p:sp>
      <p:sp>
        <p:nvSpPr>
          <p:cNvPr id="4" name="Slide Number Placeholder 3"/>
          <p:cNvSpPr>
            <a:spLocks noGrp="1"/>
          </p:cNvSpPr>
          <p:nvPr>
            <p:ph type="sldNum" sz="quarter" idx="5"/>
          </p:nvPr>
        </p:nvSpPr>
        <p:spPr/>
        <p:txBody>
          <a:bodyPr/>
          <a:lstStyle/>
          <a:p>
            <a:fld id="{CE8CA9A0-A3E2-40FE-B7A2-A2ECA46A73EF}" type="slidenum">
              <a:rPr lang="en-AU" smtClean="0"/>
              <a:t>3</a:t>
            </a:fld>
            <a:endParaRPr lang="en-AU"/>
          </a:p>
        </p:txBody>
      </p:sp>
    </p:spTree>
    <p:extLst>
      <p:ext uri="{BB962C8B-B14F-4D97-AF65-F5344CB8AC3E}">
        <p14:creationId xmlns:p14="http://schemas.microsoft.com/office/powerpoint/2010/main" val="1546291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By introducing GIS to the technical team within R, rather that by using an entirely new program such as ArcGIS or QGIS.</a:t>
            </a:r>
          </a:p>
          <a:p>
            <a:pPr marL="171450" indent="-171450">
              <a:buFont typeface="Arial" panose="020B0604020202020204" pitchFamily="34" charset="0"/>
              <a:buChar char="•"/>
            </a:pPr>
            <a:r>
              <a:rPr lang="en-AU" dirty="0"/>
              <a:t>[CLICK]</a:t>
            </a:r>
          </a:p>
          <a:p>
            <a:pPr marL="171450" indent="-171450">
              <a:buFont typeface="Arial" panose="020B0604020202020204" pitchFamily="34" charset="0"/>
              <a:buChar char="•"/>
            </a:pPr>
            <a:r>
              <a:rPr lang="en-AU" dirty="0"/>
              <a:t>I can make many of the new processes and requirements feel familiar. </a:t>
            </a:r>
          </a:p>
          <a:p>
            <a:pPr marL="171450" indent="-171450">
              <a:buFont typeface="Arial" panose="020B0604020202020204" pitchFamily="34" charset="0"/>
              <a:buChar char="•"/>
            </a:pPr>
            <a:r>
              <a:rPr lang="en-AU" dirty="0"/>
              <a:t>[CLICK]</a:t>
            </a:r>
          </a:p>
          <a:p>
            <a:pPr marL="171450" indent="-171450">
              <a:buFont typeface="Arial" panose="020B0604020202020204" pitchFamily="34" charset="0"/>
              <a:buChar char="•"/>
            </a:pPr>
            <a:r>
              <a:rPr lang="en-AU" dirty="0"/>
              <a:t>Instead of relying on someone (me) to do the GIS work, and fix things when they go wrong, they would be able to do it themselves.</a:t>
            </a:r>
          </a:p>
          <a:p>
            <a:pPr marL="171450" indent="-171450">
              <a:buFont typeface="Arial" panose="020B0604020202020204" pitchFamily="34" charset="0"/>
              <a:buChar char="•"/>
            </a:pPr>
            <a:r>
              <a:rPr lang="en-AU" dirty="0"/>
              <a:t>I can still write all the GIS specific code, but they have the skills and background to be able to run it and fix it as needed.</a:t>
            </a:r>
          </a:p>
          <a:p>
            <a:pPr marL="171450" indent="-171450">
              <a:buFont typeface="Arial" panose="020B0604020202020204" pitchFamily="34" charset="0"/>
              <a:buChar char="•"/>
            </a:pPr>
            <a:r>
              <a:rPr lang="en-AU" dirty="0"/>
              <a:t>[CLICK]</a:t>
            </a:r>
          </a:p>
          <a:p>
            <a:pPr marL="171450" indent="-171450">
              <a:buFont typeface="Arial" panose="020B0604020202020204" pitchFamily="34" charset="0"/>
              <a:buChar char="•"/>
            </a:pPr>
            <a:r>
              <a:rPr lang="en-AU" dirty="0"/>
              <a:t>And one of the best things about R is its ability to scale, once I write the analysis for the Healthy Waters Partnership, it can be easily scaled to each of the other teams.</a:t>
            </a:r>
          </a:p>
          <a:p>
            <a:endParaRPr lang="en-AU" dirty="0"/>
          </a:p>
        </p:txBody>
      </p:sp>
      <p:sp>
        <p:nvSpPr>
          <p:cNvPr id="4" name="Slide Number Placeholder 3"/>
          <p:cNvSpPr>
            <a:spLocks noGrp="1"/>
          </p:cNvSpPr>
          <p:nvPr>
            <p:ph type="sldNum" sz="quarter" idx="5"/>
          </p:nvPr>
        </p:nvSpPr>
        <p:spPr/>
        <p:txBody>
          <a:bodyPr/>
          <a:lstStyle/>
          <a:p>
            <a:fld id="{CE8CA9A0-A3E2-40FE-B7A2-A2ECA46A73EF}" type="slidenum">
              <a:rPr lang="en-AU" smtClean="0"/>
              <a:t>30</a:t>
            </a:fld>
            <a:endParaRPr lang="en-AU"/>
          </a:p>
        </p:txBody>
      </p:sp>
    </p:spTree>
    <p:extLst>
      <p:ext uri="{BB962C8B-B14F-4D97-AF65-F5344CB8AC3E}">
        <p14:creationId xmlns:p14="http://schemas.microsoft.com/office/powerpoint/2010/main" val="6608999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And to expand on that last point about rapidly, reproducible work. That can easily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The scaling has already been completed.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I now create all of these maps for all of the different partnerships with just one click of a button.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dirty="0"/>
          </a:p>
        </p:txBody>
      </p:sp>
      <p:sp>
        <p:nvSpPr>
          <p:cNvPr id="4" name="Slide Number Placeholder 3"/>
          <p:cNvSpPr>
            <a:spLocks noGrp="1"/>
          </p:cNvSpPr>
          <p:nvPr>
            <p:ph type="sldNum" sz="quarter" idx="5"/>
          </p:nvPr>
        </p:nvSpPr>
        <p:spPr/>
        <p:txBody>
          <a:bodyPr/>
          <a:lstStyle/>
          <a:p>
            <a:fld id="{CE8CA9A0-A3E2-40FE-B7A2-A2ECA46A73EF}" type="slidenum">
              <a:rPr lang="en-AU" smtClean="0"/>
              <a:t>31</a:t>
            </a:fld>
            <a:endParaRPr lang="en-AU"/>
          </a:p>
        </p:txBody>
      </p:sp>
    </p:spTree>
    <p:extLst>
      <p:ext uri="{BB962C8B-B14F-4D97-AF65-F5344CB8AC3E}">
        <p14:creationId xmlns:p14="http://schemas.microsoft.com/office/powerpoint/2010/main" val="1391699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Along with these.</a:t>
            </a:r>
          </a:p>
        </p:txBody>
      </p:sp>
      <p:sp>
        <p:nvSpPr>
          <p:cNvPr id="4" name="Slide Number Placeholder 3"/>
          <p:cNvSpPr>
            <a:spLocks noGrp="1"/>
          </p:cNvSpPr>
          <p:nvPr>
            <p:ph type="sldNum" sz="quarter" idx="5"/>
          </p:nvPr>
        </p:nvSpPr>
        <p:spPr/>
        <p:txBody>
          <a:bodyPr/>
          <a:lstStyle/>
          <a:p>
            <a:fld id="{CE8CA9A0-A3E2-40FE-B7A2-A2ECA46A73EF}" type="slidenum">
              <a:rPr lang="en-AU" smtClean="0"/>
              <a:t>32</a:t>
            </a:fld>
            <a:endParaRPr lang="en-AU"/>
          </a:p>
        </p:txBody>
      </p:sp>
    </p:spTree>
    <p:extLst>
      <p:ext uri="{BB962C8B-B14F-4D97-AF65-F5344CB8AC3E}">
        <p14:creationId xmlns:p14="http://schemas.microsoft.com/office/powerpoint/2010/main" val="1627730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And these.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Plus every other analysis that I have already presented.</a:t>
            </a:r>
          </a:p>
        </p:txBody>
      </p:sp>
      <p:sp>
        <p:nvSpPr>
          <p:cNvPr id="4" name="Slide Number Placeholder 3"/>
          <p:cNvSpPr>
            <a:spLocks noGrp="1"/>
          </p:cNvSpPr>
          <p:nvPr>
            <p:ph type="sldNum" sz="quarter" idx="5"/>
          </p:nvPr>
        </p:nvSpPr>
        <p:spPr/>
        <p:txBody>
          <a:bodyPr/>
          <a:lstStyle/>
          <a:p>
            <a:fld id="{CE8CA9A0-A3E2-40FE-B7A2-A2ECA46A73EF}" type="slidenum">
              <a:rPr lang="en-AU" smtClean="0"/>
              <a:t>33</a:t>
            </a:fld>
            <a:endParaRPr lang="en-AU"/>
          </a:p>
        </p:txBody>
      </p:sp>
    </p:spTree>
    <p:extLst>
      <p:ext uri="{BB962C8B-B14F-4D97-AF65-F5344CB8AC3E}">
        <p14:creationId xmlns:p14="http://schemas.microsoft.com/office/powerpoint/2010/main" val="256125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But what about those even more “technically disinclined”.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I bet you can think of someone.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In the regional report card network, that would be team members who don’t have GIS knowledge OR R knowledge.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For me, its my boss Kara.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Who rightfully so, is not particularly interested in GIS as she is to busy leading the entire organisation.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And if you think I made this quote up, this was her on Tuesday.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So anyway, how can we show them the power of GIS, and how we can use GIS to enhance the impact of each of the partnerships.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In that case, the Healthy Waters Partnership still has one more ace up its sleeve.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We use the good old StoryMap.</a:t>
            </a:r>
          </a:p>
          <a:p>
            <a:endParaRPr lang="en-AU" dirty="0"/>
          </a:p>
        </p:txBody>
      </p:sp>
      <p:sp>
        <p:nvSpPr>
          <p:cNvPr id="4" name="Slide Number Placeholder 3"/>
          <p:cNvSpPr>
            <a:spLocks noGrp="1"/>
          </p:cNvSpPr>
          <p:nvPr>
            <p:ph type="sldNum" sz="quarter" idx="5"/>
          </p:nvPr>
        </p:nvSpPr>
        <p:spPr/>
        <p:txBody>
          <a:bodyPr/>
          <a:lstStyle/>
          <a:p>
            <a:fld id="{CE8CA9A0-A3E2-40FE-B7A2-A2ECA46A73EF}" type="slidenum">
              <a:rPr lang="en-AU" smtClean="0"/>
              <a:t>34</a:t>
            </a:fld>
            <a:endParaRPr lang="en-AU"/>
          </a:p>
        </p:txBody>
      </p:sp>
    </p:spTree>
    <p:extLst>
      <p:ext uri="{BB962C8B-B14F-4D97-AF65-F5344CB8AC3E}">
        <p14:creationId xmlns:p14="http://schemas.microsoft.com/office/powerpoint/2010/main" val="28823724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The Healthy Waters Partnership currently has a collection of several StoryMaps.</a:t>
            </a:r>
          </a:p>
          <a:p>
            <a:pPr marL="171450" indent="-171450">
              <a:buFont typeface="Arial" panose="020B0604020202020204" pitchFamily="34" charset="0"/>
              <a:buChar char="•"/>
            </a:pPr>
            <a:r>
              <a:rPr lang="en-AU" dirty="0"/>
              <a:t>Unfortunately I have run out of time to walk you through in detail about these StoryMaps, however if you are interested you can find links to each on our website.</a:t>
            </a:r>
          </a:p>
          <a:p>
            <a:pPr marL="171450" indent="-171450">
              <a:buFont typeface="Arial" panose="020B0604020202020204" pitchFamily="34" charset="0"/>
              <a:buChar char="•"/>
            </a:pPr>
            <a:r>
              <a:rPr lang="en-AU" dirty="0"/>
              <a:t>We use these StoryMaps as a communicative tool, they are excellent at engaging the public and telling an interesting story about what is otherwise a potentially very boring topic.</a:t>
            </a:r>
          </a:p>
          <a:p>
            <a:pPr marL="171450" indent="-171450">
              <a:buFont typeface="Arial" panose="020B0604020202020204" pitchFamily="34" charset="0"/>
              <a:buChar char="•"/>
            </a:pPr>
            <a:r>
              <a:rPr lang="en-AU" dirty="0"/>
              <a:t>So far we have published a StoryMap on the Hydrology and Hydrodynamics of Cleveland Bay.</a:t>
            </a:r>
          </a:p>
          <a:p>
            <a:endParaRPr lang="en-AU" dirty="0"/>
          </a:p>
        </p:txBody>
      </p:sp>
      <p:sp>
        <p:nvSpPr>
          <p:cNvPr id="4" name="Slide Number Placeholder 3"/>
          <p:cNvSpPr>
            <a:spLocks noGrp="1"/>
          </p:cNvSpPr>
          <p:nvPr>
            <p:ph type="sldNum" sz="quarter" idx="5"/>
          </p:nvPr>
        </p:nvSpPr>
        <p:spPr/>
        <p:txBody>
          <a:bodyPr/>
          <a:lstStyle/>
          <a:p>
            <a:fld id="{CE8CA9A0-A3E2-40FE-B7A2-A2ECA46A73EF}" type="slidenum">
              <a:rPr lang="en-AU" smtClean="0"/>
              <a:t>35</a:t>
            </a:fld>
            <a:endParaRPr lang="en-AU"/>
          </a:p>
        </p:txBody>
      </p:sp>
    </p:spTree>
    <p:extLst>
      <p:ext uri="{BB962C8B-B14F-4D97-AF65-F5344CB8AC3E}">
        <p14:creationId xmlns:p14="http://schemas.microsoft.com/office/powerpoint/2010/main" val="2409588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a StoryMap on the secret life of seagrass in Cleveland Bay.</a:t>
            </a:r>
          </a:p>
        </p:txBody>
      </p:sp>
      <p:sp>
        <p:nvSpPr>
          <p:cNvPr id="4" name="Slide Number Placeholder 3"/>
          <p:cNvSpPr>
            <a:spLocks noGrp="1"/>
          </p:cNvSpPr>
          <p:nvPr>
            <p:ph type="sldNum" sz="quarter" idx="5"/>
          </p:nvPr>
        </p:nvSpPr>
        <p:spPr/>
        <p:txBody>
          <a:bodyPr/>
          <a:lstStyle/>
          <a:p>
            <a:fld id="{CE8CA9A0-A3E2-40FE-B7A2-A2ECA46A73EF}" type="slidenum">
              <a:rPr lang="en-AU" smtClean="0"/>
              <a:t>36</a:t>
            </a:fld>
            <a:endParaRPr lang="en-AU"/>
          </a:p>
        </p:txBody>
      </p:sp>
    </p:spTree>
    <p:extLst>
      <p:ext uri="{BB962C8B-B14F-4D97-AF65-F5344CB8AC3E}">
        <p14:creationId xmlns:p14="http://schemas.microsoft.com/office/powerpoint/2010/main" val="13104289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And are currently in the works to create a corals of Cleveland Bay StoryMap. – Stay tuned for that one.</a:t>
            </a:r>
          </a:p>
        </p:txBody>
      </p:sp>
      <p:sp>
        <p:nvSpPr>
          <p:cNvPr id="4" name="Slide Number Placeholder 3"/>
          <p:cNvSpPr>
            <a:spLocks noGrp="1"/>
          </p:cNvSpPr>
          <p:nvPr>
            <p:ph type="sldNum" sz="quarter" idx="5"/>
          </p:nvPr>
        </p:nvSpPr>
        <p:spPr/>
        <p:txBody>
          <a:bodyPr/>
          <a:lstStyle/>
          <a:p>
            <a:fld id="{CE8CA9A0-A3E2-40FE-B7A2-A2ECA46A73EF}" type="slidenum">
              <a:rPr lang="en-AU" smtClean="0"/>
              <a:t>37</a:t>
            </a:fld>
            <a:endParaRPr lang="en-AU"/>
          </a:p>
        </p:txBody>
      </p:sp>
    </p:spTree>
    <p:extLst>
      <p:ext uri="{BB962C8B-B14F-4D97-AF65-F5344CB8AC3E}">
        <p14:creationId xmlns:p14="http://schemas.microsoft.com/office/powerpoint/2010/main" val="1417610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AU" sz="1800" dirty="0">
                <a:effectLst/>
                <a:latin typeface="Aptos" panose="020B0004020202020204" pitchFamily="34" charset="0"/>
                <a:ea typeface="Aptos" panose="020B0004020202020204" pitchFamily="34" charset="0"/>
                <a:cs typeface="Aptos" panose="020B0004020202020204" pitchFamily="34" charset="0"/>
              </a:rPr>
              <a:t>In conclusion I can whole heartedly say that GIS is a fantastic tool for communicating complex information in a format that is palatable and relatable. </a:t>
            </a:r>
          </a:p>
          <a:p>
            <a:pPr marL="285750" indent="-285750">
              <a:buFont typeface="Arial" panose="020B0604020202020204" pitchFamily="34" charset="0"/>
              <a:buChar char="•"/>
            </a:pPr>
            <a:r>
              <a:rPr lang="en-AU" sz="1800" dirty="0">
                <a:effectLst/>
                <a:latin typeface="Aptos" panose="020B0004020202020204" pitchFamily="34" charset="0"/>
              </a:rPr>
              <a:t>We use GIS tools nearly every day at the Healthy Waters Partnership. For everything from highly detailed technical analysis, all the way to interactive stories designed to entertain.</a:t>
            </a:r>
            <a:endParaRPr lang="en-AU" dirty="0"/>
          </a:p>
        </p:txBody>
      </p:sp>
      <p:sp>
        <p:nvSpPr>
          <p:cNvPr id="4" name="Slide Number Placeholder 3"/>
          <p:cNvSpPr>
            <a:spLocks noGrp="1"/>
          </p:cNvSpPr>
          <p:nvPr>
            <p:ph type="sldNum" sz="quarter" idx="5"/>
          </p:nvPr>
        </p:nvSpPr>
        <p:spPr/>
        <p:txBody>
          <a:bodyPr/>
          <a:lstStyle/>
          <a:p>
            <a:fld id="{CE8CA9A0-A3E2-40FE-B7A2-A2ECA46A73EF}" type="slidenum">
              <a:rPr lang="en-AU" smtClean="0"/>
              <a:t>38</a:t>
            </a:fld>
            <a:endParaRPr lang="en-AU"/>
          </a:p>
        </p:txBody>
      </p:sp>
    </p:spTree>
    <p:extLst>
      <p:ext uri="{BB962C8B-B14F-4D97-AF65-F5344CB8AC3E}">
        <p14:creationId xmlns:p14="http://schemas.microsoft.com/office/powerpoint/2010/main" val="4120684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I would just like to thank all of our partners, as they are the backbone of this Partnership. From the provision of data to the provision of expert knowledge, without them none of this would be possible.</a:t>
            </a:r>
          </a:p>
          <a:p>
            <a:pPr marL="342900" lvl="0" indent="-342900">
              <a:lnSpc>
                <a:spcPct val="107000"/>
              </a:lnSpc>
              <a:buFont typeface="Symbol" panose="05050102010706020507" pitchFamily="18" charset="2"/>
              <a:buChar char=""/>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I would also like to thank the rest of the Healthy Waters Partnership team, they truly are some incredible people.</a:t>
            </a:r>
          </a:p>
          <a:p>
            <a:endParaRPr lang="en-AU" dirty="0"/>
          </a:p>
        </p:txBody>
      </p:sp>
      <p:sp>
        <p:nvSpPr>
          <p:cNvPr id="4" name="Slide Number Placeholder 3"/>
          <p:cNvSpPr>
            <a:spLocks noGrp="1"/>
          </p:cNvSpPr>
          <p:nvPr>
            <p:ph type="sldNum" sz="quarter" idx="5"/>
          </p:nvPr>
        </p:nvSpPr>
        <p:spPr/>
        <p:txBody>
          <a:bodyPr/>
          <a:lstStyle/>
          <a:p>
            <a:fld id="{CE8CA9A0-A3E2-40FE-B7A2-A2ECA46A73EF}" type="slidenum">
              <a:rPr lang="en-AU" smtClean="0"/>
              <a:t>39</a:t>
            </a:fld>
            <a:endParaRPr lang="en-AU"/>
          </a:p>
        </p:txBody>
      </p:sp>
    </p:spTree>
    <p:extLst>
      <p:ext uri="{BB962C8B-B14F-4D97-AF65-F5344CB8AC3E}">
        <p14:creationId xmlns:p14="http://schemas.microsoft.com/office/powerpoint/2010/main" val="1338068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The Healthy Waters Partnership for the Dry Tropics is a collaboration of more than 20 organisations from industry, research, business, non-profits and community — all sitting at the same table. </a:t>
            </a:r>
          </a:p>
          <a:p>
            <a:pPr marL="342900" lvl="0" indent="-342900">
              <a:buFont typeface="Symbol" panose="05050102010706020507" pitchFamily="18" charset="2"/>
              <a:buChar char=""/>
            </a:pP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We focus on Townsville and the surrounding region, expanding from Crystal Creek in the North, to the Australian Institute of Marine Science in the South. And all the way from Ridge to Reef.</a:t>
            </a: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For the past 5 years we’ve been bringing our local data together to produce one annual Waterways Report Card — providing a </a:t>
            </a:r>
            <a:r>
              <a:rPr lang="en-GB" sz="1200" b="1" kern="100" dirty="0">
                <a:effectLst/>
                <a:latin typeface="Calibri" panose="020F0502020204030204" pitchFamily="34" charset="0"/>
                <a:ea typeface="Calibri" panose="020F0502020204030204" pitchFamily="34" charset="0"/>
                <a:cs typeface="Times New Roman" panose="02020603050405020304" pitchFamily="18" charset="0"/>
              </a:rPr>
              <a:t>holistic all-of-system picture</a:t>
            </a: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 of the health of our waterways.</a:t>
            </a: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CE8CA9A0-A3E2-40FE-B7A2-A2ECA46A73EF}" type="slidenum">
              <a:rPr lang="en-AU" smtClean="0"/>
              <a:t>4</a:t>
            </a:fld>
            <a:endParaRPr lang="en-AU"/>
          </a:p>
        </p:txBody>
      </p:sp>
    </p:spTree>
    <p:extLst>
      <p:ext uri="{BB962C8B-B14F-4D97-AF65-F5344CB8AC3E}">
        <p14:creationId xmlns:p14="http://schemas.microsoft.com/office/powerpoint/2010/main" val="13090230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If you are ever in the Townsville region and would like to get involved, visit our website and contact us.</a:t>
            </a:r>
          </a:p>
          <a:p>
            <a:endParaRPr lang="en-AU" dirty="0"/>
          </a:p>
        </p:txBody>
      </p:sp>
      <p:sp>
        <p:nvSpPr>
          <p:cNvPr id="4" name="Slide Number Placeholder 3"/>
          <p:cNvSpPr>
            <a:spLocks noGrp="1"/>
          </p:cNvSpPr>
          <p:nvPr>
            <p:ph type="sldNum" sz="quarter" idx="5"/>
          </p:nvPr>
        </p:nvSpPr>
        <p:spPr/>
        <p:txBody>
          <a:bodyPr/>
          <a:lstStyle/>
          <a:p>
            <a:fld id="{CE8CA9A0-A3E2-40FE-B7A2-A2ECA46A73EF}" type="slidenum">
              <a:rPr lang="en-AU" smtClean="0"/>
              <a:t>40</a:t>
            </a:fld>
            <a:endParaRPr lang="en-AU"/>
          </a:p>
        </p:txBody>
      </p:sp>
    </p:spTree>
    <p:extLst>
      <p:ext uri="{BB962C8B-B14F-4D97-AF65-F5344CB8AC3E}">
        <p14:creationId xmlns:p14="http://schemas.microsoft.com/office/powerpoint/2010/main" val="1402762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The Healthy Waters Partnership strives to be accessible, data-led, and collaborative</a:t>
            </a:r>
          </a:p>
          <a:p>
            <a:pPr marL="171450" indent="-171450">
              <a:buFont typeface="Arial" panose="020B0604020202020204" pitchFamily="34" charset="0"/>
              <a:buChar char="•"/>
            </a:pPr>
            <a:r>
              <a:rPr lang="en-AU" dirty="0"/>
              <a:t>We are a team of 4, and are supported by a host organisation, a management committee, a chair, a technical working group, and an independent science panel</a:t>
            </a:r>
          </a:p>
        </p:txBody>
      </p:sp>
      <p:sp>
        <p:nvSpPr>
          <p:cNvPr id="4" name="Slide Number Placeholder 3"/>
          <p:cNvSpPr>
            <a:spLocks noGrp="1"/>
          </p:cNvSpPr>
          <p:nvPr>
            <p:ph type="sldNum" sz="quarter" idx="5"/>
          </p:nvPr>
        </p:nvSpPr>
        <p:spPr/>
        <p:txBody>
          <a:bodyPr/>
          <a:lstStyle/>
          <a:p>
            <a:fld id="{CE8CA9A0-A3E2-40FE-B7A2-A2ECA46A73EF}" type="slidenum">
              <a:rPr lang="en-AU" smtClean="0"/>
              <a:t>5</a:t>
            </a:fld>
            <a:endParaRPr lang="en-AU"/>
          </a:p>
        </p:txBody>
      </p:sp>
    </p:spTree>
    <p:extLst>
      <p:ext uri="{BB962C8B-B14F-4D97-AF65-F5344CB8AC3E}">
        <p14:creationId xmlns:p14="http://schemas.microsoft.com/office/powerpoint/2010/main" val="592516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Our flagship product is the Waterways Report Card</a:t>
            </a:r>
          </a:p>
          <a:p>
            <a:pPr marL="171450" indent="-171450">
              <a:buFont typeface="Arial" panose="020B0604020202020204" pitchFamily="34" charset="0"/>
              <a:buChar char="•"/>
            </a:pPr>
            <a:r>
              <a:rPr lang="en-AU" dirty="0"/>
              <a:t>Each year we gather and evaluate the most reliable environmental data available in our region to present an overview of the most recent condition of our local waterway environments.</a:t>
            </a:r>
          </a:p>
          <a:p>
            <a:pPr marL="171450" indent="-171450">
              <a:buFont typeface="Arial" panose="020B0604020202020204" pitchFamily="34" charset="0"/>
              <a:buChar char="•"/>
            </a:pPr>
            <a:r>
              <a:rPr lang="en-AU" dirty="0"/>
              <a:t>This data includes water quality, habitat and hydrology, fish, corals, seagrass, litter, climate, land use, and more.</a:t>
            </a:r>
          </a:p>
          <a:p>
            <a:pPr marL="171450" indent="-171450">
              <a:buFont typeface="Arial" panose="020B0604020202020204" pitchFamily="34" charset="0"/>
              <a:buChar char="•"/>
            </a:pPr>
            <a:r>
              <a:rPr lang="en-AU" dirty="0"/>
              <a:t>All of this is written up into a 200+ page technical document, and then further collated into an annual Report Card – our flagship product.</a:t>
            </a:r>
          </a:p>
          <a:p>
            <a:pPr marL="171450" indent="-171450">
              <a:buFont typeface="Arial" panose="020B0604020202020204" pitchFamily="34" charset="0"/>
              <a:buChar char="•"/>
            </a:pPr>
            <a:r>
              <a:rPr lang="en-AU" dirty="0"/>
              <a:t>The purpose of this flagship product is to effectively convey complicated and technical scientific information in a format that is easily digestible by the general public.</a:t>
            </a:r>
          </a:p>
          <a:p>
            <a:pPr marL="171450" indent="-171450">
              <a:buFont typeface="Arial" panose="020B0604020202020204" pitchFamily="34" charset="0"/>
              <a:buChar char="•"/>
            </a:pPr>
            <a:r>
              <a:rPr lang="en-AU" dirty="0"/>
              <a:t>If you are interested, I have brought some with me</a:t>
            </a:r>
          </a:p>
        </p:txBody>
      </p:sp>
      <p:sp>
        <p:nvSpPr>
          <p:cNvPr id="4" name="Slide Number Placeholder 3"/>
          <p:cNvSpPr>
            <a:spLocks noGrp="1"/>
          </p:cNvSpPr>
          <p:nvPr>
            <p:ph type="sldNum" sz="quarter" idx="5"/>
          </p:nvPr>
        </p:nvSpPr>
        <p:spPr/>
        <p:txBody>
          <a:bodyPr/>
          <a:lstStyle/>
          <a:p>
            <a:fld id="{CE8CA9A0-A3E2-40FE-B7A2-A2ECA46A73EF}" type="slidenum">
              <a:rPr lang="en-AU" smtClean="0"/>
              <a:t>6</a:t>
            </a:fld>
            <a:endParaRPr lang="en-AU"/>
          </a:p>
        </p:txBody>
      </p:sp>
    </p:spTree>
    <p:extLst>
      <p:ext uri="{BB962C8B-B14F-4D97-AF65-F5344CB8AC3E}">
        <p14:creationId xmlns:p14="http://schemas.microsoft.com/office/powerpoint/2010/main" val="2464674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We are not alone.</a:t>
            </a:r>
          </a:p>
          <a:p>
            <a:pPr marL="342900" lvl="0" indent="-342900">
              <a:buFont typeface="Symbol" panose="05050102010706020507" pitchFamily="18" charset="2"/>
              <a:buChar char=""/>
            </a:pP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Our local Townsville-based Partnership is the youngest of 5 similar partnerships along the length of the Great Barrier Reef. </a:t>
            </a: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And our Partnerships are being led and overseen by the best data and environmental thinkers that Queensland and Australia has to offer. </a:t>
            </a: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Regionally specific report cards identify waterways of concern at a finer scale, and are nested within larger reef wide reports and decision making tools.</a:t>
            </a: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This allows for the Partnership to advocate for management efforts and outcomes that support healthy rivers and healthy reefs within our region.</a:t>
            </a: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CE8CA9A0-A3E2-40FE-B7A2-A2ECA46A73EF}" type="slidenum">
              <a:rPr lang="en-AU" smtClean="0"/>
              <a:t>7</a:t>
            </a:fld>
            <a:endParaRPr lang="en-AU"/>
          </a:p>
        </p:txBody>
      </p:sp>
    </p:spTree>
    <p:extLst>
      <p:ext uri="{BB962C8B-B14F-4D97-AF65-F5344CB8AC3E}">
        <p14:creationId xmlns:p14="http://schemas.microsoft.com/office/powerpoint/2010/main" val="2598963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I think it is about time I introduce myself properly.</a:t>
            </a:r>
          </a:p>
        </p:txBody>
      </p:sp>
      <p:sp>
        <p:nvSpPr>
          <p:cNvPr id="4" name="Slide Number Placeholder 3"/>
          <p:cNvSpPr>
            <a:spLocks noGrp="1"/>
          </p:cNvSpPr>
          <p:nvPr>
            <p:ph type="sldNum" sz="quarter" idx="5"/>
          </p:nvPr>
        </p:nvSpPr>
        <p:spPr/>
        <p:txBody>
          <a:bodyPr/>
          <a:lstStyle/>
          <a:p>
            <a:fld id="{CE8CA9A0-A3E2-40FE-B7A2-A2ECA46A73EF}" type="slidenum">
              <a:rPr lang="en-AU" smtClean="0"/>
              <a:t>8</a:t>
            </a:fld>
            <a:endParaRPr lang="en-AU"/>
          </a:p>
        </p:txBody>
      </p:sp>
    </p:spTree>
    <p:extLst>
      <p:ext uri="{BB962C8B-B14F-4D97-AF65-F5344CB8AC3E}">
        <p14:creationId xmlns:p14="http://schemas.microsoft.com/office/powerpoint/2010/main" val="158244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In the spirit of this GIS conference, I thought I’d use a map for this part</a:t>
            </a:r>
          </a:p>
          <a:p>
            <a:pPr marL="171450" indent="-171450">
              <a:buFont typeface="Arial" panose="020B0604020202020204" pitchFamily="34" charset="0"/>
              <a:buChar char="•"/>
            </a:pPr>
            <a:r>
              <a:rPr lang="en-AU" dirty="0"/>
              <a:t>So, when I was young my parents move to Australia from New Zealand</a:t>
            </a:r>
          </a:p>
          <a:p>
            <a:pPr marL="171450" indent="-171450">
              <a:buFont typeface="Arial" panose="020B0604020202020204" pitchFamily="34" charset="0"/>
              <a:buChar char="•"/>
            </a:pPr>
            <a:r>
              <a:rPr lang="en-AU" dirty="0"/>
              <a:t>[CLICK]</a:t>
            </a:r>
          </a:p>
          <a:p>
            <a:pPr marL="171450" indent="-171450">
              <a:buFont typeface="Arial" panose="020B0604020202020204" pitchFamily="34" charset="0"/>
              <a:buChar char="•"/>
            </a:pPr>
            <a:r>
              <a:rPr lang="en-AU" dirty="0"/>
              <a:t>I grew up in Coffs Harbour, NSW</a:t>
            </a:r>
          </a:p>
          <a:p>
            <a:pPr marL="171450" indent="-171450">
              <a:buFont typeface="Arial" panose="020B0604020202020204" pitchFamily="34" charset="0"/>
              <a:buChar char="•"/>
            </a:pPr>
            <a:r>
              <a:rPr lang="en-AU" dirty="0"/>
              <a:t>[CLICK]</a:t>
            </a:r>
          </a:p>
          <a:p>
            <a:pPr marL="171450" indent="-171450">
              <a:buFont typeface="Arial" panose="020B0604020202020204" pitchFamily="34" charset="0"/>
              <a:buChar char="•"/>
            </a:pPr>
            <a:r>
              <a:rPr lang="en-AU" dirty="0"/>
              <a:t>Before moving to the Gold Coast to complete a marine science degree, and a science degree with honours</a:t>
            </a:r>
          </a:p>
          <a:p>
            <a:pPr marL="171450" indent="-171450">
              <a:buFont typeface="Arial" panose="020B0604020202020204" pitchFamily="34" charset="0"/>
              <a:buChar char="•"/>
            </a:pPr>
            <a:r>
              <a:rPr lang="en-AU" dirty="0"/>
              <a:t>[CLICK]</a:t>
            </a:r>
          </a:p>
          <a:p>
            <a:pPr marL="171450" indent="-171450">
              <a:buFont typeface="Arial" panose="020B0604020202020204" pitchFamily="34" charset="0"/>
              <a:buChar char="•"/>
            </a:pPr>
            <a:r>
              <a:rPr lang="en-AU" dirty="0"/>
              <a:t>A couple of years ago I Moved up to Townsville to start my role as an environmental data analyst</a:t>
            </a:r>
          </a:p>
          <a:p>
            <a:pPr marL="171450" indent="-171450">
              <a:buFont typeface="Arial" panose="020B0604020202020204" pitchFamily="34" charset="0"/>
              <a:buChar char="•"/>
            </a:pPr>
            <a:r>
              <a:rPr lang="en-AU" dirty="0"/>
              <a:t>[CLICK]</a:t>
            </a:r>
          </a:p>
          <a:p>
            <a:pPr marL="171450" indent="-171450">
              <a:buFont typeface="Arial" panose="020B0604020202020204" pitchFamily="34" charset="0"/>
              <a:buChar char="•"/>
            </a:pPr>
            <a:r>
              <a:rPr lang="en-AU" dirty="0"/>
              <a:t>By looking at this path, I can confidently say that I expect to be working somewhere in the Philippine Sea by 2026</a:t>
            </a:r>
          </a:p>
        </p:txBody>
      </p:sp>
      <p:sp>
        <p:nvSpPr>
          <p:cNvPr id="4" name="Slide Number Placeholder 3"/>
          <p:cNvSpPr>
            <a:spLocks noGrp="1"/>
          </p:cNvSpPr>
          <p:nvPr>
            <p:ph type="sldNum" sz="quarter" idx="5"/>
          </p:nvPr>
        </p:nvSpPr>
        <p:spPr/>
        <p:txBody>
          <a:bodyPr/>
          <a:lstStyle/>
          <a:p>
            <a:fld id="{CE8CA9A0-A3E2-40FE-B7A2-A2ECA46A73EF}" type="slidenum">
              <a:rPr lang="en-AU" smtClean="0"/>
              <a:t>9</a:t>
            </a:fld>
            <a:endParaRPr lang="en-AU"/>
          </a:p>
        </p:txBody>
      </p:sp>
    </p:spTree>
    <p:extLst>
      <p:ext uri="{BB962C8B-B14F-4D97-AF65-F5344CB8AC3E}">
        <p14:creationId xmlns:p14="http://schemas.microsoft.com/office/powerpoint/2010/main" val="3506863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3E6A2-7501-0AA3-6C62-9BAF75AF06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5DB530-78F6-E54B-4C05-792F255EE3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B7C148-A2C5-B96B-0AD3-C7DA82902793}"/>
              </a:ext>
            </a:extLst>
          </p:cNvPr>
          <p:cNvSpPr>
            <a:spLocks noGrp="1"/>
          </p:cNvSpPr>
          <p:nvPr>
            <p:ph type="dt" sz="half" idx="10"/>
          </p:nvPr>
        </p:nvSpPr>
        <p:spPr/>
        <p:txBody>
          <a:bodyPr/>
          <a:lstStyle/>
          <a:p>
            <a:fld id="{BE42A33C-0390-1A40-A8FF-96B07DF63BC2}" type="datetimeFigureOut">
              <a:rPr lang="en-US" smtClean="0"/>
              <a:t>12/6/2024</a:t>
            </a:fld>
            <a:endParaRPr lang="en-US"/>
          </a:p>
        </p:txBody>
      </p:sp>
      <p:sp>
        <p:nvSpPr>
          <p:cNvPr id="5" name="Footer Placeholder 4">
            <a:extLst>
              <a:ext uri="{FF2B5EF4-FFF2-40B4-BE49-F238E27FC236}">
                <a16:creationId xmlns:a16="http://schemas.microsoft.com/office/drawing/2014/main" id="{68DC4468-19C6-2CE4-7AB1-28CB8E26D2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13FA49-D338-1AB9-778D-E7E4A6E4473F}"/>
              </a:ext>
            </a:extLst>
          </p:cNvPr>
          <p:cNvSpPr>
            <a:spLocks noGrp="1"/>
          </p:cNvSpPr>
          <p:nvPr>
            <p:ph type="sldNum" sz="quarter" idx="12"/>
          </p:nvPr>
        </p:nvSpPr>
        <p:spPr/>
        <p:txBody>
          <a:bodyPr/>
          <a:lstStyle/>
          <a:p>
            <a:fld id="{F59D4362-524B-5447-837F-4C987FC2B049}" type="slidenum">
              <a:rPr lang="en-US" smtClean="0"/>
              <a:t>‹#›</a:t>
            </a:fld>
            <a:endParaRPr lang="en-US"/>
          </a:p>
        </p:txBody>
      </p:sp>
    </p:spTree>
    <p:extLst>
      <p:ext uri="{BB962C8B-B14F-4D97-AF65-F5344CB8AC3E}">
        <p14:creationId xmlns:p14="http://schemas.microsoft.com/office/powerpoint/2010/main" val="57330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6DE0-D231-BFDC-237B-341E01F35F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D17565-BDC4-094E-6D9F-78A009F803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0955F7-2806-7E5D-D6D9-7280270FAC4E}"/>
              </a:ext>
            </a:extLst>
          </p:cNvPr>
          <p:cNvSpPr>
            <a:spLocks noGrp="1"/>
          </p:cNvSpPr>
          <p:nvPr>
            <p:ph type="dt" sz="half" idx="10"/>
          </p:nvPr>
        </p:nvSpPr>
        <p:spPr/>
        <p:txBody>
          <a:bodyPr/>
          <a:lstStyle/>
          <a:p>
            <a:fld id="{BE42A33C-0390-1A40-A8FF-96B07DF63BC2}" type="datetimeFigureOut">
              <a:rPr lang="en-US" smtClean="0"/>
              <a:t>12/6/2024</a:t>
            </a:fld>
            <a:endParaRPr lang="en-US"/>
          </a:p>
        </p:txBody>
      </p:sp>
      <p:sp>
        <p:nvSpPr>
          <p:cNvPr id="5" name="Footer Placeholder 4">
            <a:extLst>
              <a:ext uri="{FF2B5EF4-FFF2-40B4-BE49-F238E27FC236}">
                <a16:creationId xmlns:a16="http://schemas.microsoft.com/office/drawing/2014/main" id="{81B4CBB2-7C07-314A-FE87-546888F0A7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F413CE-7D1B-A8B9-D375-F16B5DDDE0AC}"/>
              </a:ext>
            </a:extLst>
          </p:cNvPr>
          <p:cNvSpPr>
            <a:spLocks noGrp="1"/>
          </p:cNvSpPr>
          <p:nvPr>
            <p:ph type="sldNum" sz="quarter" idx="12"/>
          </p:nvPr>
        </p:nvSpPr>
        <p:spPr/>
        <p:txBody>
          <a:bodyPr/>
          <a:lstStyle/>
          <a:p>
            <a:fld id="{F59D4362-524B-5447-837F-4C987FC2B049}" type="slidenum">
              <a:rPr lang="en-US" smtClean="0"/>
              <a:t>‹#›</a:t>
            </a:fld>
            <a:endParaRPr lang="en-US"/>
          </a:p>
        </p:txBody>
      </p:sp>
    </p:spTree>
    <p:extLst>
      <p:ext uri="{BB962C8B-B14F-4D97-AF65-F5344CB8AC3E}">
        <p14:creationId xmlns:p14="http://schemas.microsoft.com/office/powerpoint/2010/main" val="793909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85B645-82CB-A12C-95C9-D0EAF616F2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50237C-A643-609A-33DB-17516A91D2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37653-A9BE-A059-2126-D6EE0872C61F}"/>
              </a:ext>
            </a:extLst>
          </p:cNvPr>
          <p:cNvSpPr>
            <a:spLocks noGrp="1"/>
          </p:cNvSpPr>
          <p:nvPr>
            <p:ph type="dt" sz="half" idx="10"/>
          </p:nvPr>
        </p:nvSpPr>
        <p:spPr/>
        <p:txBody>
          <a:bodyPr/>
          <a:lstStyle/>
          <a:p>
            <a:fld id="{BE42A33C-0390-1A40-A8FF-96B07DF63BC2}" type="datetimeFigureOut">
              <a:rPr lang="en-US" smtClean="0"/>
              <a:t>12/6/2024</a:t>
            </a:fld>
            <a:endParaRPr lang="en-US"/>
          </a:p>
        </p:txBody>
      </p:sp>
      <p:sp>
        <p:nvSpPr>
          <p:cNvPr id="5" name="Footer Placeholder 4">
            <a:extLst>
              <a:ext uri="{FF2B5EF4-FFF2-40B4-BE49-F238E27FC236}">
                <a16:creationId xmlns:a16="http://schemas.microsoft.com/office/drawing/2014/main" id="{664F8B24-1ABE-9E35-A8DB-05B3142DB0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80124C-C1A5-973B-C5C3-470AD19BA1A9}"/>
              </a:ext>
            </a:extLst>
          </p:cNvPr>
          <p:cNvSpPr>
            <a:spLocks noGrp="1"/>
          </p:cNvSpPr>
          <p:nvPr>
            <p:ph type="sldNum" sz="quarter" idx="12"/>
          </p:nvPr>
        </p:nvSpPr>
        <p:spPr/>
        <p:txBody>
          <a:bodyPr/>
          <a:lstStyle/>
          <a:p>
            <a:fld id="{F59D4362-524B-5447-837F-4C987FC2B049}" type="slidenum">
              <a:rPr lang="en-US" smtClean="0"/>
              <a:t>‹#›</a:t>
            </a:fld>
            <a:endParaRPr lang="en-US"/>
          </a:p>
        </p:txBody>
      </p:sp>
    </p:spTree>
    <p:extLst>
      <p:ext uri="{BB962C8B-B14F-4D97-AF65-F5344CB8AC3E}">
        <p14:creationId xmlns:p14="http://schemas.microsoft.com/office/powerpoint/2010/main" val="2602422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C221C-C24B-DF68-6ED6-C6C260F95C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18A2F3-D1D9-6ADC-7814-5FACE66043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6CAF0E-8B0F-B5ED-CBD6-5C2F38FE36FB}"/>
              </a:ext>
            </a:extLst>
          </p:cNvPr>
          <p:cNvSpPr>
            <a:spLocks noGrp="1"/>
          </p:cNvSpPr>
          <p:nvPr>
            <p:ph type="dt" sz="half" idx="10"/>
          </p:nvPr>
        </p:nvSpPr>
        <p:spPr/>
        <p:txBody>
          <a:bodyPr/>
          <a:lstStyle/>
          <a:p>
            <a:fld id="{BE42A33C-0390-1A40-A8FF-96B07DF63BC2}" type="datetimeFigureOut">
              <a:rPr lang="en-US" smtClean="0"/>
              <a:t>12/6/2024</a:t>
            </a:fld>
            <a:endParaRPr lang="en-US"/>
          </a:p>
        </p:txBody>
      </p:sp>
      <p:sp>
        <p:nvSpPr>
          <p:cNvPr id="5" name="Footer Placeholder 4">
            <a:extLst>
              <a:ext uri="{FF2B5EF4-FFF2-40B4-BE49-F238E27FC236}">
                <a16:creationId xmlns:a16="http://schemas.microsoft.com/office/drawing/2014/main" id="{AC8BECAD-5E8C-530F-4994-B34DD17DA1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433930-85B1-A0BA-68E1-CA63EEDEECCE}"/>
              </a:ext>
            </a:extLst>
          </p:cNvPr>
          <p:cNvSpPr>
            <a:spLocks noGrp="1"/>
          </p:cNvSpPr>
          <p:nvPr>
            <p:ph type="sldNum" sz="quarter" idx="12"/>
          </p:nvPr>
        </p:nvSpPr>
        <p:spPr/>
        <p:txBody>
          <a:bodyPr/>
          <a:lstStyle/>
          <a:p>
            <a:fld id="{F59D4362-524B-5447-837F-4C987FC2B049}" type="slidenum">
              <a:rPr lang="en-US" smtClean="0"/>
              <a:t>‹#›</a:t>
            </a:fld>
            <a:endParaRPr lang="en-US"/>
          </a:p>
        </p:txBody>
      </p:sp>
    </p:spTree>
    <p:extLst>
      <p:ext uri="{BB962C8B-B14F-4D97-AF65-F5344CB8AC3E}">
        <p14:creationId xmlns:p14="http://schemas.microsoft.com/office/powerpoint/2010/main" val="2633459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86D69-0E14-691B-7301-491247A4E6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AB3A0F-602B-7E7D-D127-D1E6356031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9B3A79-D9D7-402D-9C3D-39EE88565C1D}"/>
              </a:ext>
            </a:extLst>
          </p:cNvPr>
          <p:cNvSpPr>
            <a:spLocks noGrp="1"/>
          </p:cNvSpPr>
          <p:nvPr>
            <p:ph type="dt" sz="half" idx="10"/>
          </p:nvPr>
        </p:nvSpPr>
        <p:spPr/>
        <p:txBody>
          <a:bodyPr/>
          <a:lstStyle/>
          <a:p>
            <a:fld id="{BE42A33C-0390-1A40-A8FF-96B07DF63BC2}" type="datetimeFigureOut">
              <a:rPr lang="en-US" smtClean="0"/>
              <a:t>12/6/2024</a:t>
            </a:fld>
            <a:endParaRPr lang="en-US"/>
          </a:p>
        </p:txBody>
      </p:sp>
      <p:sp>
        <p:nvSpPr>
          <p:cNvPr id="5" name="Footer Placeholder 4">
            <a:extLst>
              <a:ext uri="{FF2B5EF4-FFF2-40B4-BE49-F238E27FC236}">
                <a16:creationId xmlns:a16="http://schemas.microsoft.com/office/drawing/2014/main" id="{3ABB1D65-CD32-5974-95AF-8BE5BC6541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B61BEF-E62A-7D37-852D-4F271D31D63C}"/>
              </a:ext>
            </a:extLst>
          </p:cNvPr>
          <p:cNvSpPr>
            <a:spLocks noGrp="1"/>
          </p:cNvSpPr>
          <p:nvPr>
            <p:ph type="sldNum" sz="quarter" idx="12"/>
          </p:nvPr>
        </p:nvSpPr>
        <p:spPr/>
        <p:txBody>
          <a:bodyPr/>
          <a:lstStyle/>
          <a:p>
            <a:fld id="{F59D4362-524B-5447-837F-4C987FC2B049}" type="slidenum">
              <a:rPr lang="en-US" smtClean="0"/>
              <a:t>‹#›</a:t>
            </a:fld>
            <a:endParaRPr lang="en-US"/>
          </a:p>
        </p:txBody>
      </p:sp>
    </p:spTree>
    <p:extLst>
      <p:ext uri="{BB962C8B-B14F-4D97-AF65-F5344CB8AC3E}">
        <p14:creationId xmlns:p14="http://schemas.microsoft.com/office/powerpoint/2010/main" val="940015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73DE-26D2-F933-355F-B6EE0FADE5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CD2808-937E-858D-8770-34F3F86878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4A7918-55AB-B46F-63EC-9D4620829A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871304-9295-4BCE-D3BA-24FF360D7E65}"/>
              </a:ext>
            </a:extLst>
          </p:cNvPr>
          <p:cNvSpPr>
            <a:spLocks noGrp="1"/>
          </p:cNvSpPr>
          <p:nvPr>
            <p:ph type="dt" sz="half" idx="10"/>
          </p:nvPr>
        </p:nvSpPr>
        <p:spPr/>
        <p:txBody>
          <a:bodyPr/>
          <a:lstStyle/>
          <a:p>
            <a:fld id="{BE42A33C-0390-1A40-A8FF-96B07DF63BC2}" type="datetimeFigureOut">
              <a:rPr lang="en-US" smtClean="0"/>
              <a:t>12/6/2024</a:t>
            </a:fld>
            <a:endParaRPr lang="en-US"/>
          </a:p>
        </p:txBody>
      </p:sp>
      <p:sp>
        <p:nvSpPr>
          <p:cNvPr id="6" name="Footer Placeholder 5">
            <a:extLst>
              <a:ext uri="{FF2B5EF4-FFF2-40B4-BE49-F238E27FC236}">
                <a16:creationId xmlns:a16="http://schemas.microsoft.com/office/drawing/2014/main" id="{CF9DD205-5848-91E9-C74B-BDA0D66783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A254D5-0EB5-8EA6-4F04-8B87C65C1AED}"/>
              </a:ext>
            </a:extLst>
          </p:cNvPr>
          <p:cNvSpPr>
            <a:spLocks noGrp="1"/>
          </p:cNvSpPr>
          <p:nvPr>
            <p:ph type="sldNum" sz="quarter" idx="12"/>
          </p:nvPr>
        </p:nvSpPr>
        <p:spPr/>
        <p:txBody>
          <a:bodyPr/>
          <a:lstStyle/>
          <a:p>
            <a:fld id="{F59D4362-524B-5447-837F-4C987FC2B049}" type="slidenum">
              <a:rPr lang="en-US" smtClean="0"/>
              <a:t>‹#›</a:t>
            </a:fld>
            <a:endParaRPr lang="en-US"/>
          </a:p>
        </p:txBody>
      </p:sp>
    </p:spTree>
    <p:extLst>
      <p:ext uri="{BB962C8B-B14F-4D97-AF65-F5344CB8AC3E}">
        <p14:creationId xmlns:p14="http://schemas.microsoft.com/office/powerpoint/2010/main" val="3372757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AF98B-59CE-3961-1583-8D8A1886BD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573147-9C7D-C6F9-F035-657C6692B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85C905-3686-581B-74CD-461F03F0D5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CD2A58-7324-7CD3-2A6B-986BC35240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FF78F0-3B91-A768-10A7-02DFEEE71C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4EC8D0-44FF-E587-9445-A172719A6297}"/>
              </a:ext>
            </a:extLst>
          </p:cNvPr>
          <p:cNvSpPr>
            <a:spLocks noGrp="1"/>
          </p:cNvSpPr>
          <p:nvPr>
            <p:ph type="dt" sz="half" idx="10"/>
          </p:nvPr>
        </p:nvSpPr>
        <p:spPr/>
        <p:txBody>
          <a:bodyPr/>
          <a:lstStyle/>
          <a:p>
            <a:fld id="{BE42A33C-0390-1A40-A8FF-96B07DF63BC2}" type="datetimeFigureOut">
              <a:rPr lang="en-US" smtClean="0"/>
              <a:t>12/6/2024</a:t>
            </a:fld>
            <a:endParaRPr lang="en-US"/>
          </a:p>
        </p:txBody>
      </p:sp>
      <p:sp>
        <p:nvSpPr>
          <p:cNvPr id="8" name="Footer Placeholder 7">
            <a:extLst>
              <a:ext uri="{FF2B5EF4-FFF2-40B4-BE49-F238E27FC236}">
                <a16:creationId xmlns:a16="http://schemas.microsoft.com/office/drawing/2014/main" id="{60547630-2828-5768-5BC5-653DEF54E3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E878CC-A213-D18D-97AE-6751B056A7A7}"/>
              </a:ext>
            </a:extLst>
          </p:cNvPr>
          <p:cNvSpPr>
            <a:spLocks noGrp="1"/>
          </p:cNvSpPr>
          <p:nvPr>
            <p:ph type="sldNum" sz="quarter" idx="12"/>
          </p:nvPr>
        </p:nvSpPr>
        <p:spPr/>
        <p:txBody>
          <a:bodyPr/>
          <a:lstStyle/>
          <a:p>
            <a:fld id="{F59D4362-524B-5447-837F-4C987FC2B049}" type="slidenum">
              <a:rPr lang="en-US" smtClean="0"/>
              <a:t>‹#›</a:t>
            </a:fld>
            <a:endParaRPr lang="en-US"/>
          </a:p>
        </p:txBody>
      </p:sp>
    </p:spTree>
    <p:extLst>
      <p:ext uri="{BB962C8B-B14F-4D97-AF65-F5344CB8AC3E}">
        <p14:creationId xmlns:p14="http://schemas.microsoft.com/office/powerpoint/2010/main" val="2005624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E5D3-AE2C-33E1-C179-4C8A5AA905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1A51F3-7228-5110-8652-E22E6F585428}"/>
              </a:ext>
            </a:extLst>
          </p:cNvPr>
          <p:cNvSpPr>
            <a:spLocks noGrp="1"/>
          </p:cNvSpPr>
          <p:nvPr>
            <p:ph type="dt" sz="half" idx="10"/>
          </p:nvPr>
        </p:nvSpPr>
        <p:spPr/>
        <p:txBody>
          <a:bodyPr/>
          <a:lstStyle/>
          <a:p>
            <a:fld id="{BE42A33C-0390-1A40-A8FF-96B07DF63BC2}" type="datetimeFigureOut">
              <a:rPr lang="en-US" smtClean="0"/>
              <a:t>12/6/2024</a:t>
            </a:fld>
            <a:endParaRPr lang="en-US"/>
          </a:p>
        </p:txBody>
      </p:sp>
      <p:sp>
        <p:nvSpPr>
          <p:cNvPr id="4" name="Footer Placeholder 3">
            <a:extLst>
              <a:ext uri="{FF2B5EF4-FFF2-40B4-BE49-F238E27FC236}">
                <a16:creationId xmlns:a16="http://schemas.microsoft.com/office/drawing/2014/main" id="{2842B937-3550-93F3-34C8-B0F4D43A22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1430EC-F237-505A-5286-27786D567271}"/>
              </a:ext>
            </a:extLst>
          </p:cNvPr>
          <p:cNvSpPr>
            <a:spLocks noGrp="1"/>
          </p:cNvSpPr>
          <p:nvPr>
            <p:ph type="sldNum" sz="quarter" idx="12"/>
          </p:nvPr>
        </p:nvSpPr>
        <p:spPr/>
        <p:txBody>
          <a:bodyPr/>
          <a:lstStyle/>
          <a:p>
            <a:fld id="{F59D4362-524B-5447-837F-4C987FC2B049}" type="slidenum">
              <a:rPr lang="en-US" smtClean="0"/>
              <a:t>‹#›</a:t>
            </a:fld>
            <a:endParaRPr lang="en-US"/>
          </a:p>
        </p:txBody>
      </p:sp>
    </p:spTree>
    <p:extLst>
      <p:ext uri="{BB962C8B-B14F-4D97-AF65-F5344CB8AC3E}">
        <p14:creationId xmlns:p14="http://schemas.microsoft.com/office/powerpoint/2010/main" val="346355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62F334-A0EE-C237-6874-1077930AC7F2}"/>
              </a:ext>
            </a:extLst>
          </p:cNvPr>
          <p:cNvSpPr>
            <a:spLocks noGrp="1"/>
          </p:cNvSpPr>
          <p:nvPr>
            <p:ph type="dt" sz="half" idx="10"/>
          </p:nvPr>
        </p:nvSpPr>
        <p:spPr/>
        <p:txBody>
          <a:bodyPr/>
          <a:lstStyle/>
          <a:p>
            <a:fld id="{BE42A33C-0390-1A40-A8FF-96B07DF63BC2}" type="datetimeFigureOut">
              <a:rPr lang="en-US" smtClean="0"/>
              <a:t>12/6/2024</a:t>
            </a:fld>
            <a:endParaRPr lang="en-US"/>
          </a:p>
        </p:txBody>
      </p:sp>
      <p:sp>
        <p:nvSpPr>
          <p:cNvPr id="3" name="Footer Placeholder 2">
            <a:extLst>
              <a:ext uri="{FF2B5EF4-FFF2-40B4-BE49-F238E27FC236}">
                <a16:creationId xmlns:a16="http://schemas.microsoft.com/office/drawing/2014/main" id="{66A12E1D-D846-E556-5413-BF1008568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7AF216-AB6A-B378-B841-3ADF97DA7E8B}"/>
              </a:ext>
            </a:extLst>
          </p:cNvPr>
          <p:cNvSpPr>
            <a:spLocks noGrp="1"/>
          </p:cNvSpPr>
          <p:nvPr>
            <p:ph type="sldNum" sz="quarter" idx="12"/>
          </p:nvPr>
        </p:nvSpPr>
        <p:spPr/>
        <p:txBody>
          <a:bodyPr/>
          <a:lstStyle/>
          <a:p>
            <a:fld id="{F59D4362-524B-5447-837F-4C987FC2B049}" type="slidenum">
              <a:rPr lang="en-US" smtClean="0"/>
              <a:t>‹#›</a:t>
            </a:fld>
            <a:endParaRPr lang="en-US"/>
          </a:p>
        </p:txBody>
      </p:sp>
    </p:spTree>
    <p:extLst>
      <p:ext uri="{BB962C8B-B14F-4D97-AF65-F5344CB8AC3E}">
        <p14:creationId xmlns:p14="http://schemas.microsoft.com/office/powerpoint/2010/main" val="3905179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6BAD-076C-8A33-3CBB-ECC82AE87B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E0A265-4293-49BC-4FCB-ECD9BB2146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855056-23D2-3D4A-4704-5DF0F8010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49C236-6B43-0AEC-7521-245F595AFABE}"/>
              </a:ext>
            </a:extLst>
          </p:cNvPr>
          <p:cNvSpPr>
            <a:spLocks noGrp="1"/>
          </p:cNvSpPr>
          <p:nvPr>
            <p:ph type="dt" sz="half" idx="10"/>
          </p:nvPr>
        </p:nvSpPr>
        <p:spPr/>
        <p:txBody>
          <a:bodyPr/>
          <a:lstStyle/>
          <a:p>
            <a:fld id="{BE42A33C-0390-1A40-A8FF-96B07DF63BC2}" type="datetimeFigureOut">
              <a:rPr lang="en-US" smtClean="0"/>
              <a:t>12/6/2024</a:t>
            </a:fld>
            <a:endParaRPr lang="en-US"/>
          </a:p>
        </p:txBody>
      </p:sp>
      <p:sp>
        <p:nvSpPr>
          <p:cNvPr id="6" name="Footer Placeholder 5">
            <a:extLst>
              <a:ext uri="{FF2B5EF4-FFF2-40B4-BE49-F238E27FC236}">
                <a16:creationId xmlns:a16="http://schemas.microsoft.com/office/drawing/2014/main" id="{B4EF38C3-75E7-C4BD-9C16-25480B8513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405363-BDF6-2DF8-CE50-FC64702D912F}"/>
              </a:ext>
            </a:extLst>
          </p:cNvPr>
          <p:cNvSpPr>
            <a:spLocks noGrp="1"/>
          </p:cNvSpPr>
          <p:nvPr>
            <p:ph type="sldNum" sz="quarter" idx="12"/>
          </p:nvPr>
        </p:nvSpPr>
        <p:spPr/>
        <p:txBody>
          <a:bodyPr/>
          <a:lstStyle/>
          <a:p>
            <a:fld id="{F59D4362-524B-5447-837F-4C987FC2B049}" type="slidenum">
              <a:rPr lang="en-US" smtClean="0"/>
              <a:t>‹#›</a:t>
            </a:fld>
            <a:endParaRPr lang="en-US"/>
          </a:p>
        </p:txBody>
      </p:sp>
    </p:spTree>
    <p:extLst>
      <p:ext uri="{BB962C8B-B14F-4D97-AF65-F5344CB8AC3E}">
        <p14:creationId xmlns:p14="http://schemas.microsoft.com/office/powerpoint/2010/main" val="868227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4B3C8-B493-01E9-947A-D3103B564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4D9EE6-CE3F-ADDB-A442-9A9E377FEB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3A2CD6A-6B11-6877-8D57-ED1844668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3CC871-6595-FCD7-5387-C2BF63057293}"/>
              </a:ext>
            </a:extLst>
          </p:cNvPr>
          <p:cNvSpPr>
            <a:spLocks noGrp="1"/>
          </p:cNvSpPr>
          <p:nvPr>
            <p:ph type="dt" sz="half" idx="10"/>
          </p:nvPr>
        </p:nvSpPr>
        <p:spPr/>
        <p:txBody>
          <a:bodyPr/>
          <a:lstStyle/>
          <a:p>
            <a:fld id="{BE42A33C-0390-1A40-A8FF-96B07DF63BC2}" type="datetimeFigureOut">
              <a:rPr lang="en-US" smtClean="0"/>
              <a:t>12/6/2024</a:t>
            </a:fld>
            <a:endParaRPr lang="en-US"/>
          </a:p>
        </p:txBody>
      </p:sp>
      <p:sp>
        <p:nvSpPr>
          <p:cNvPr id="6" name="Footer Placeholder 5">
            <a:extLst>
              <a:ext uri="{FF2B5EF4-FFF2-40B4-BE49-F238E27FC236}">
                <a16:creationId xmlns:a16="http://schemas.microsoft.com/office/drawing/2014/main" id="{717947DF-D5EC-7060-1EF5-3151E113F6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067DEC-123F-19D4-0905-ACE28AC9CAC8}"/>
              </a:ext>
            </a:extLst>
          </p:cNvPr>
          <p:cNvSpPr>
            <a:spLocks noGrp="1"/>
          </p:cNvSpPr>
          <p:nvPr>
            <p:ph type="sldNum" sz="quarter" idx="12"/>
          </p:nvPr>
        </p:nvSpPr>
        <p:spPr/>
        <p:txBody>
          <a:bodyPr/>
          <a:lstStyle/>
          <a:p>
            <a:fld id="{F59D4362-524B-5447-837F-4C987FC2B049}" type="slidenum">
              <a:rPr lang="en-US" smtClean="0"/>
              <a:t>‹#›</a:t>
            </a:fld>
            <a:endParaRPr lang="en-US"/>
          </a:p>
        </p:txBody>
      </p:sp>
    </p:spTree>
    <p:extLst>
      <p:ext uri="{BB962C8B-B14F-4D97-AF65-F5344CB8AC3E}">
        <p14:creationId xmlns:p14="http://schemas.microsoft.com/office/powerpoint/2010/main" val="2522187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5036B2-9036-E9C5-B0A4-76FC8DCBBF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01FB5C-B4EF-DA20-DC73-4B8E324B75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78520-C24B-6681-5E0D-C7E6CC2D32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42A33C-0390-1A40-A8FF-96B07DF63BC2}" type="datetimeFigureOut">
              <a:rPr lang="en-US" smtClean="0"/>
              <a:t>12/6/2024</a:t>
            </a:fld>
            <a:endParaRPr lang="en-US"/>
          </a:p>
        </p:txBody>
      </p:sp>
      <p:sp>
        <p:nvSpPr>
          <p:cNvPr id="5" name="Footer Placeholder 4">
            <a:extLst>
              <a:ext uri="{FF2B5EF4-FFF2-40B4-BE49-F238E27FC236}">
                <a16:creationId xmlns:a16="http://schemas.microsoft.com/office/drawing/2014/main" id="{4D12CF56-F011-4F89-13A5-FBA44EC327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CE4B8E-20CB-039C-84CD-87C862A392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D4362-524B-5447-837F-4C987FC2B049}" type="slidenum">
              <a:rPr lang="en-US" smtClean="0"/>
              <a:t>‹#›</a:t>
            </a:fld>
            <a:endParaRPr lang="en-US"/>
          </a:p>
        </p:txBody>
      </p:sp>
    </p:spTree>
    <p:extLst>
      <p:ext uri="{BB962C8B-B14F-4D97-AF65-F5344CB8AC3E}">
        <p14:creationId xmlns:p14="http://schemas.microsoft.com/office/powerpoint/2010/main" val="1276115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8.gif"/><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png"/><Relationship Id="rId7" Type="http://schemas.openxmlformats.org/officeDocument/2006/relationships/image" Target="../media/image47.sv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1.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31.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23.png"/><Relationship Id="rId9" Type="http://schemas.openxmlformats.org/officeDocument/2006/relationships/image" Target="../media/image54.png"/><Relationship Id="rId14"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1.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32.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3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1.png"/><Relationship Id="rId21" Type="http://schemas.openxmlformats.org/officeDocument/2006/relationships/image" Target="../media/image101.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notesSlide" Target="../notesSlides/notesSlide33.xml"/><Relationship Id="rId16" Type="http://schemas.openxmlformats.org/officeDocument/2006/relationships/image" Target="../media/image97.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100.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jp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mailto:to@drytropicshealthywaters.org"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2501CE-F09E-142D-1346-1FAE749EC3E3}"/>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037DDA-7B29-7FF3-9B46-E78CED493404}"/>
              </a:ext>
            </a:extLst>
          </p:cNvPr>
          <p:cNvSpPr>
            <a:spLocks noGrp="1"/>
          </p:cNvSpPr>
          <p:nvPr>
            <p:ph type="ctrTitle"/>
          </p:nvPr>
        </p:nvSpPr>
        <p:spPr>
          <a:xfrm>
            <a:off x="1524000" y="1129797"/>
            <a:ext cx="9144000" cy="2387600"/>
          </a:xfrm>
        </p:spPr>
        <p:txBody>
          <a:bodyPr/>
          <a:lstStyle/>
          <a:p>
            <a:r>
              <a:rPr lang="en-AU" b="1" dirty="0">
                <a:solidFill>
                  <a:srgbClr val="543E24"/>
                </a:solidFill>
                <a:latin typeface="Metropolis" pitchFamily="2" charset="77"/>
              </a:rPr>
              <a:t>Regional Report Cards</a:t>
            </a:r>
            <a:endParaRPr lang="en-US" dirty="0"/>
          </a:p>
        </p:txBody>
      </p:sp>
      <p:sp>
        <p:nvSpPr>
          <p:cNvPr id="3" name="Subtitle 2">
            <a:extLst>
              <a:ext uri="{FF2B5EF4-FFF2-40B4-BE49-F238E27FC236}">
                <a16:creationId xmlns:a16="http://schemas.microsoft.com/office/drawing/2014/main" id="{69DA11DC-2942-4315-0DD4-A3158DC2E035}"/>
              </a:ext>
            </a:extLst>
          </p:cNvPr>
          <p:cNvSpPr>
            <a:spLocks noGrp="1"/>
          </p:cNvSpPr>
          <p:nvPr>
            <p:ph type="subTitle" idx="1"/>
          </p:nvPr>
        </p:nvSpPr>
        <p:spPr>
          <a:xfrm>
            <a:off x="1524000" y="3469057"/>
            <a:ext cx="9144000" cy="2003472"/>
          </a:xfrm>
        </p:spPr>
        <p:txBody>
          <a:bodyPr>
            <a:normAutofit/>
          </a:bodyPr>
          <a:lstStyle/>
          <a:p>
            <a:r>
              <a:rPr lang="en-AU" sz="3200" dirty="0">
                <a:solidFill>
                  <a:srgbClr val="543E24"/>
                </a:solidFill>
                <a:effectLst/>
                <a:latin typeface="Metropolis" pitchFamily="2" charset="77"/>
              </a:rPr>
              <a:t>and the role of GIS</a:t>
            </a:r>
          </a:p>
          <a:p>
            <a:endParaRPr lang="en-US" sz="1100" dirty="0"/>
          </a:p>
        </p:txBody>
      </p:sp>
      <p:pic>
        <p:nvPicPr>
          <p:cNvPr id="6" name="Picture 5" descr="A blue and black graphic&#10;&#10;Description automatically generated">
            <a:extLst>
              <a:ext uri="{FF2B5EF4-FFF2-40B4-BE49-F238E27FC236}">
                <a16:creationId xmlns:a16="http://schemas.microsoft.com/office/drawing/2014/main" id="{224C664F-4058-5068-A1BA-38228984AB60}"/>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pic>
        <p:nvPicPr>
          <p:cNvPr id="8" name="Picture 7" descr="A black background with blue and red text&#10;&#10;Description automatically generated">
            <a:extLst>
              <a:ext uri="{FF2B5EF4-FFF2-40B4-BE49-F238E27FC236}">
                <a16:creationId xmlns:a16="http://schemas.microsoft.com/office/drawing/2014/main" id="{76F0157A-3374-F549-F32A-2BBF33B18B8B}"/>
              </a:ext>
            </a:extLst>
          </p:cNvPr>
          <p:cNvPicPr>
            <a:picLocks noGrp="1" noRot="1" noChangeAspect="1" noMove="1" noResize="1" noEditPoints="1" noAdjustHandles="1" noChangeArrowheads="1" noChangeShapeType="1" noCrop="1"/>
          </p:cNvPicPr>
          <p:nvPr/>
        </p:nvPicPr>
        <p:blipFill>
          <a:blip r:embed="rId4"/>
          <a:stretch>
            <a:fillRect/>
          </a:stretch>
        </p:blipFill>
        <p:spPr>
          <a:xfrm>
            <a:off x="760686" y="657176"/>
            <a:ext cx="3601107" cy="1028887"/>
          </a:xfrm>
          <a:prstGeom prst="rect">
            <a:avLst/>
          </a:prstGeom>
        </p:spPr>
      </p:pic>
      <p:sp>
        <p:nvSpPr>
          <p:cNvPr id="5" name="Title 1">
            <a:extLst>
              <a:ext uri="{FF2B5EF4-FFF2-40B4-BE49-F238E27FC236}">
                <a16:creationId xmlns:a16="http://schemas.microsoft.com/office/drawing/2014/main" id="{7A5F4F71-ACF4-28C5-0CFA-9747CC068C9F}"/>
              </a:ext>
            </a:extLst>
          </p:cNvPr>
          <p:cNvSpPr txBox="1">
            <a:spLocks/>
          </p:cNvSpPr>
          <p:nvPr/>
        </p:nvSpPr>
        <p:spPr>
          <a:xfrm>
            <a:off x="1524000" y="4339767"/>
            <a:ext cx="9144000" cy="3748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AU" sz="1400" b="1" dirty="0">
                <a:solidFill>
                  <a:srgbClr val="543E24"/>
                </a:solidFill>
                <a:latin typeface="Metropolis" pitchFamily="2" charset="77"/>
              </a:rPr>
              <a:t>Adam Shand, Environmental Data Analyst</a:t>
            </a:r>
            <a:endParaRPr lang="en-US" sz="1400" dirty="0"/>
          </a:p>
        </p:txBody>
      </p:sp>
    </p:spTree>
    <p:extLst>
      <p:ext uri="{BB962C8B-B14F-4D97-AF65-F5344CB8AC3E}">
        <p14:creationId xmlns:p14="http://schemas.microsoft.com/office/powerpoint/2010/main" val="124590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302CC16-E836-EACE-D252-CE9CBF1F3BBE}"/>
              </a:ext>
            </a:extLst>
          </p:cNvPr>
          <p:cNvSpPr>
            <a:spLocks noGrp="1"/>
          </p:cNvSpPr>
          <p:nvPr>
            <p:ph idx="1"/>
          </p:nvPr>
        </p:nvSpPr>
        <p:spPr>
          <a:xfrm>
            <a:off x="530772" y="1825624"/>
            <a:ext cx="3780887" cy="2622551"/>
          </a:xfrm>
        </p:spPr>
        <p:txBody>
          <a:bodyPr>
            <a:normAutofit/>
          </a:bodyPr>
          <a:lstStyle/>
          <a:p>
            <a:pPr marL="0" indent="0">
              <a:lnSpc>
                <a:spcPct val="160000"/>
              </a:lnSpc>
              <a:buNone/>
            </a:pPr>
            <a:r>
              <a:rPr lang="en-AU" sz="2000" dirty="0">
                <a:solidFill>
                  <a:srgbClr val="543E24"/>
                </a:solidFill>
                <a:effectLst/>
                <a:latin typeface="Metropolis" pitchFamily="2" charset="77"/>
              </a:rPr>
              <a:t>Environmental Data Analyst</a:t>
            </a:r>
          </a:p>
          <a:p>
            <a:pPr>
              <a:lnSpc>
                <a:spcPct val="160000"/>
              </a:lnSpc>
            </a:pPr>
            <a:r>
              <a:rPr lang="en-AU" sz="2000" dirty="0">
                <a:solidFill>
                  <a:srgbClr val="543E24"/>
                </a:solidFill>
                <a:effectLst/>
                <a:latin typeface="Metropolis" pitchFamily="2" charset="77"/>
              </a:rPr>
              <a:t>Data Analysis</a:t>
            </a:r>
          </a:p>
          <a:p>
            <a:pPr>
              <a:lnSpc>
                <a:spcPct val="160000"/>
              </a:lnSpc>
            </a:pPr>
            <a:r>
              <a:rPr lang="en-AU" sz="2000" dirty="0">
                <a:solidFill>
                  <a:srgbClr val="543E24"/>
                </a:solidFill>
                <a:effectLst/>
                <a:latin typeface="Metropolis" pitchFamily="2" charset="77"/>
              </a:rPr>
              <a:t>Technical Documents</a:t>
            </a:r>
          </a:p>
          <a:p>
            <a:pPr>
              <a:lnSpc>
                <a:spcPct val="160000"/>
              </a:lnSpc>
            </a:pPr>
            <a:r>
              <a:rPr lang="en-AU" sz="2000" dirty="0">
                <a:solidFill>
                  <a:srgbClr val="543E24"/>
                </a:solidFill>
                <a:effectLst/>
                <a:latin typeface="Metropolis" pitchFamily="2" charset="77"/>
              </a:rPr>
              <a:t>Opportunity Exploration</a:t>
            </a:r>
          </a:p>
        </p:txBody>
      </p:sp>
      <p:pic>
        <p:nvPicPr>
          <p:cNvPr id="6" name="Picture 5" descr="A person pointing at a map&#10;&#10;Description automatically generated">
            <a:extLst>
              <a:ext uri="{FF2B5EF4-FFF2-40B4-BE49-F238E27FC236}">
                <a16:creationId xmlns:a16="http://schemas.microsoft.com/office/drawing/2014/main" id="{4DE0E55D-2753-74BF-9A7B-B6605BF92379}"/>
              </a:ext>
            </a:extLst>
          </p:cNvPr>
          <p:cNvPicPr>
            <a:picLocks noChangeAspect="1"/>
          </p:cNvPicPr>
          <p:nvPr/>
        </p:nvPicPr>
        <p:blipFill rotWithShape="1">
          <a:blip r:embed="rId4"/>
          <a:srcRect l="18218" r="1280"/>
          <a:stretch/>
        </p:blipFill>
        <p:spPr>
          <a:xfrm>
            <a:off x="5066852" y="1697428"/>
            <a:ext cx="6594376" cy="4607732"/>
          </a:xfrm>
          <a:prstGeom prst="rect">
            <a:avLst/>
          </a:prstGeom>
          <a:ln w="12700">
            <a:solidFill>
              <a:srgbClr val="322516"/>
            </a:solidFill>
          </a:ln>
        </p:spPr>
      </p:pic>
      <p:sp>
        <p:nvSpPr>
          <p:cNvPr id="2" name="Title 1">
            <a:extLst>
              <a:ext uri="{FF2B5EF4-FFF2-40B4-BE49-F238E27FC236}">
                <a16:creationId xmlns:a16="http://schemas.microsoft.com/office/drawing/2014/main" id="{60C48129-975D-3074-772E-F92F16C9B1C0}"/>
              </a:ext>
            </a:extLst>
          </p:cNvPr>
          <p:cNvSpPr txBox="1">
            <a:spLocks/>
          </p:cNvSpPr>
          <p:nvPr/>
        </p:nvSpPr>
        <p:spPr>
          <a:xfrm>
            <a:off x="651431" y="469120"/>
            <a:ext cx="8044893" cy="10096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543E24"/>
                </a:solidFill>
                <a:latin typeface="Metropolis" pitchFamily="2" charset="77"/>
              </a:rPr>
              <a:t>My role in the HWP team</a:t>
            </a:r>
            <a:endParaRPr lang="en-US" dirty="0"/>
          </a:p>
        </p:txBody>
      </p:sp>
      <p:sp>
        <p:nvSpPr>
          <p:cNvPr id="10" name="TextBox 9">
            <a:extLst>
              <a:ext uri="{FF2B5EF4-FFF2-40B4-BE49-F238E27FC236}">
                <a16:creationId xmlns:a16="http://schemas.microsoft.com/office/drawing/2014/main" id="{B2704FB6-1F24-2DA9-FB81-098C31CB2142}"/>
              </a:ext>
            </a:extLst>
          </p:cNvPr>
          <p:cNvSpPr txBox="1"/>
          <p:nvPr/>
        </p:nvSpPr>
        <p:spPr>
          <a:xfrm>
            <a:off x="530772" y="5160572"/>
            <a:ext cx="4758978" cy="1261884"/>
          </a:xfrm>
          <a:prstGeom prst="rect">
            <a:avLst/>
          </a:prstGeom>
          <a:noFill/>
        </p:spPr>
        <p:txBody>
          <a:bodyPr wrap="square" rtlCol="0">
            <a:spAutoFit/>
          </a:bodyPr>
          <a:lstStyle/>
          <a:p>
            <a:pPr marL="0" indent="0">
              <a:lnSpc>
                <a:spcPct val="160000"/>
              </a:lnSpc>
              <a:buNone/>
            </a:pPr>
            <a:r>
              <a:rPr lang="en-AU" sz="2000" dirty="0">
                <a:solidFill>
                  <a:srgbClr val="543E24"/>
                </a:solidFill>
                <a:effectLst/>
                <a:latin typeface="Metropolis" pitchFamily="2" charset="77"/>
              </a:rPr>
              <a:t>“Good at R” </a:t>
            </a:r>
          </a:p>
          <a:p>
            <a:pPr marL="0" indent="0">
              <a:lnSpc>
                <a:spcPct val="120000"/>
              </a:lnSpc>
              <a:buNone/>
            </a:pPr>
            <a:r>
              <a:rPr lang="en-AU" sz="2000" dirty="0">
                <a:solidFill>
                  <a:srgbClr val="543E24"/>
                </a:solidFill>
                <a:effectLst/>
                <a:latin typeface="Metropolis" pitchFamily="2" charset="77"/>
              </a:rPr>
              <a:t>	– my mum, circa 2024</a:t>
            </a:r>
            <a:endParaRPr lang="en-US" sz="2000" dirty="0"/>
          </a:p>
          <a:p>
            <a:endParaRPr lang="en-AU" sz="2000" dirty="0"/>
          </a:p>
        </p:txBody>
      </p:sp>
    </p:spTree>
    <p:extLst>
      <p:ext uri="{BB962C8B-B14F-4D97-AF65-F5344CB8AC3E}">
        <p14:creationId xmlns:p14="http://schemas.microsoft.com/office/powerpoint/2010/main" val="392561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302CC16-E836-EACE-D252-CE9CBF1F3BBE}"/>
              </a:ext>
            </a:extLst>
          </p:cNvPr>
          <p:cNvSpPr>
            <a:spLocks noGrp="1"/>
          </p:cNvSpPr>
          <p:nvPr>
            <p:ph idx="1"/>
          </p:nvPr>
        </p:nvSpPr>
        <p:spPr>
          <a:xfrm>
            <a:off x="1296342" y="2931530"/>
            <a:ext cx="4985273" cy="1212850"/>
          </a:xfrm>
        </p:spPr>
        <p:txBody>
          <a:bodyPr>
            <a:normAutofit/>
          </a:bodyPr>
          <a:lstStyle/>
          <a:p>
            <a:pPr marL="0" indent="0">
              <a:lnSpc>
                <a:spcPct val="160000"/>
              </a:lnSpc>
              <a:buNone/>
            </a:pPr>
            <a:r>
              <a:rPr lang="en-AU" sz="2000" dirty="0">
                <a:solidFill>
                  <a:srgbClr val="543E24"/>
                </a:solidFill>
                <a:latin typeface="Metropolis" pitchFamily="2" charset="77"/>
              </a:rPr>
              <a:t>“That GIS guy” </a:t>
            </a:r>
          </a:p>
          <a:p>
            <a:pPr marL="0" indent="0">
              <a:lnSpc>
                <a:spcPct val="120000"/>
              </a:lnSpc>
              <a:buNone/>
            </a:pPr>
            <a:r>
              <a:rPr lang="en-AU" sz="2000" dirty="0">
                <a:solidFill>
                  <a:srgbClr val="543E24"/>
                </a:solidFill>
                <a:latin typeface="Metropolis" pitchFamily="2" charset="77"/>
              </a:rPr>
              <a:t>	– HR2RP team, circa 2023</a:t>
            </a:r>
            <a:endParaRPr lang="en-US" dirty="0"/>
          </a:p>
        </p:txBody>
      </p:sp>
      <p:pic>
        <p:nvPicPr>
          <p:cNvPr id="6" name="Picture 2">
            <a:extLst>
              <a:ext uri="{FF2B5EF4-FFF2-40B4-BE49-F238E27FC236}">
                <a16:creationId xmlns:a16="http://schemas.microsoft.com/office/drawing/2014/main" id="{003F8A0A-A417-9B05-1994-CBC2DADB7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5296" y="616728"/>
            <a:ext cx="4985273" cy="5624544"/>
          </a:xfrm>
          <a:prstGeom prst="rect">
            <a:avLst/>
          </a:prstGeom>
          <a:noFill/>
          <a:ln w="12700">
            <a:solidFill>
              <a:srgbClr val="322516"/>
            </a:solidFill>
          </a:ln>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EAB0E73-7A1E-55FF-D64D-2B11F294E675}"/>
              </a:ext>
            </a:extLst>
          </p:cNvPr>
          <p:cNvSpPr txBox="1">
            <a:spLocks/>
          </p:cNvSpPr>
          <p:nvPr/>
        </p:nvSpPr>
        <p:spPr>
          <a:xfrm>
            <a:off x="651431" y="469120"/>
            <a:ext cx="8044893" cy="10096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543E24"/>
                </a:solidFill>
                <a:latin typeface="Metropolis" pitchFamily="2" charset="77"/>
              </a:rPr>
              <a:t>My role in the RRCN</a:t>
            </a:r>
            <a:endParaRPr lang="en-US" dirty="0"/>
          </a:p>
        </p:txBody>
      </p:sp>
    </p:spTree>
    <p:extLst>
      <p:ext uri="{BB962C8B-B14F-4D97-AF65-F5344CB8AC3E}">
        <p14:creationId xmlns:p14="http://schemas.microsoft.com/office/powerpoint/2010/main" val="1493960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0ABD0F-1ECD-DB14-F9C4-673A01F4C498}"/>
              </a:ext>
            </a:extLst>
          </p:cNvPr>
          <p:cNvSpPr/>
          <p:nvPr/>
        </p:nvSpPr>
        <p:spPr>
          <a:xfrm>
            <a:off x="336331" y="307427"/>
            <a:ext cx="11519338" cy="6243145"/>
          </a:xfrm>
          <a:prstGeom prst="rect">
            <a:avLst/>
          </a:prstGeom>
          <a:solidFill>
            <a:srgbClr val="2683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0C0067-2292-26E9-9519-1CC6FB9E7FDF}"/>
              </a:ext>
            </a:extLst>
          </p:cNvPr>
          <p:cNvSpPr>
            <a:spLocks noGrp="1"/>
          </p:cNvSpPr>
          <p:nvPr>
            <p:ph type="title"/>
          </p:nvPr>
        </p:nvSpPr>
        <p:spPr>
          <a:xfrm>
            <a:off x="6009986" y="2528887"/>
            <a:ext cx="5245202" cy="1800225"/>
          </a:xfrm>
        </p:spPr>
        <p:txBody>
          <a:bodyPr>
            <a:normAutofit/>
          </a:bodyPr>
          <a:lstStyle/>
          <a:p>
            <a:r>
              <a:rPr lang="en-AU" dirty="0">
                <a:solidFill>
                  <a:srgbClr val="F8F4ED"/>
                </a:solidFill>
                <a:latin typeface="Breaking" pitchFamily="2" charset="0"/>
              </a:rPr>
              <a:t>The Power of GIS</a:t>
            </a:r>
            <a:br>
              <a:rPr lang="en-AU" dirty="0">
                <a:solidFill>
                  <a:srgbClr val="F8F4ED"/>
                </a:solidFill>
                <a:effectLst/>
                <a:latin typeface="Breaking" pitchFamily="2" charset="0"/>
              </a:rPr>
            </a:br>
            <a:r>
              <a:rPr lang="en-AU" sz="2400" dirty="0">
                <a:solidFill>
                  <a:srgbClr val="F8F4ED"/>
                </a:solidFill>
                <a:effectLst/>
                <a:latin typeface="Breaking" pitchFamily="2" charset="0"/>
              </a:rPr>
              <a:t>(The juicy part)</a:t>
            </a:r>
            <a:endParaRPr lang="en-US" sz="2400" dirty="0">
              <a:solidFill>
                <a:srgbClr val="F8F4ED"/>
              </a:solidFill>
            </a:endParaRPr>
          </a:p>
        </p:txBody>
      </p:sp>
      <p:pic>
        <p:nvPicPr>
          <p:cNvPr id="5" name="Picture 4">
            <a:extLst>
              <a:ext uri="{FF2B5EF4-FFF2-40B4-BE49-F238E27FC236}">
                <a16:creationId xmlns:a16="http://schemas.microsoft.com/office/drawing/2014/main" id="{686C7EC6-D516-00B2-D2B7-1C8AFCA6A102}"/>
              </a:ext>
            </a:extLst>
          </p:cNvPr>
          <p:cNvPicPr>
            <a:picLocks noGrp="1" noRot="1" noChangeAspect="1" noMove="1" noResize="1" noEditPoints="1" noAdjustHandles="1" noChangeArrowheads="1" noChangeShapeType="1" noCrop="1"/>
          </p:cNvPicPr>
          <p:nvPr/>
        </p:nvPicPr>
        <p:blipFill>
          <a:blip r:embed="rId3"/>
          <a:srcRect/>
          <a:stretch/>
        </p:blipFill>
        <p:spPr>
          <a:xfrm>
            <a:off x="-1235003" y="0"/>
            <a:ext cx="9207137" cy="7903121"/>
          </a:xfrm>
          <a:prstGeom prst="rect">
            <a:avLst/>
          </a:prstGeom>
        </p:spPr>
      </p:pic>
    </p:spTree>
    <p:extLst>
      <p:ext uri="{BB962C8B-B14F-4D97-AF65-F5344CB8AC3E}">
        <p14:creationId xmlns:p14="http://schemas.microsoft.com/office/powerpoint/2010/main" val="2571646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10D57A-C7F0-7802-CB21-D123B40FD31E}"/>
              </a:ext>
            </a:extLst>
          </p:cNvPr>
          <p:cNvSpPr>
            <a:spLocks noGrp="1"/>
          </p:cNvSpPr>
          <p:nvPr>
            <p:ph type="title"/>
          </p:nvPr>
        </p:nvSpPr>
        <p:spPr>
          <a:xfrm>
            <a:off x="838200" y="442365"/>
            <a:ext cx="10598424" cy="1009651"/>
          </a:xfrm>
        </p:spPr>
        <p:txBody>
          <a:bodyPr>
            <a:normAutofit/>
          </a:bodyPr>
          <a:lstStyle/>
          <a:p>
            <a:r>
              <a:rPr lang="en-AU" b="1" dirty="0">
                <a:solidFill>
                  <a:srgbClr val="543E24"/>
                </a:solidFill>
                <a:latin typeface="Metropolis" pitchFamily="2" charset="77"/>
              </a:rPr>
              <a:t>The HWP Reporting Region</a:t>
            </a:r>
            <a:endParaRPr lang="en-US" dirty="0"/>
          </a:p>
        </p:txBody>
      </p:sp>
      <p:pic>
        <p:nvPicPr>
          <p:cNvPr id="10" name="Picture 9">
            <a:extLst>
              <a:ext uri="{FF2B5EF4-FFF2-40B4-BE49-F238E27FC236}">
                <a16:creationId xmlns:a16="http://schemas.microsoft.com/office/drawing/2014/main" id="{C52F5795-FFDC-19ED-3386-D808E431B945}"/>
              </a:ext>
            </a:extLst>
          </p:cNvPr>
          <p:cNvPicPr>
            <a:picLocks noChangeAspect="1"/>
          </p:cNvPicPr>
          <p:nvPr/>
        </p:nvPicPr>
        <p:blipFill rotWithShape="1">
          <a:blip r:embed="rId4"/>
          <a:srcRect b="4720"/>
          <a:stretch/>
        </p:blipFill>
        <p:spPr>
          <a:xfrm>
            <a:off x="677735" y="1877905"/>
            <a:ext cx="4584085" cy="4118405"/>
          </a:xfrm>
          <a:prstGeom prst="rect">
            <a:avLst/>
          </a:prstGeom>
          <a:ln w="12700">
            <a:solidFill>
              <a:srgbClr val="322516"/>
            </a:solidFill>
          </a:ln>
        </p:spPr>
      </p:pic>
      <p:pic>
        <p:nvPicPr>
          <p:cNvPr id="9" name="Picture 8">
            <a:extLst>
              <a:ext uri="{FF2B5EF4-FFF2-40B4-BE49-F238E27FC236}">
                <a16:creationId xmlns:a16="http://schemas.microsoft.com/office/drawing/2014/main" id="{23F34818-6A1E-584E-2215-1EDA8DA3FD65}"/>
              </a:ext>
            </a:extLst>
          </p:cNvPr>
          <p:cNvPicPr>
            <a:picLocks noChangeAspect="1"/>
          </p:cNvPicPr>
          <p:nvPr/>
        </p:nvPicPr>
        <p:blipFill rotWithShape="1">
          <a:blip r:embed="rId5"/>
          <a:srcRect r="21414"/>
          <a:stretch/>
        </p:blipFill>
        <p:spPr>
          <a:xfrm>
            <a:off x="6969625" y="1871831"/>
            <a:ext cx="4584086" cy="4124479"/>
          </a:xfrm>
          <a:prstGeom prst="rect">
            <a:avLst/>
          </a:prstGeom>
          <a:ln w="12700">
            <a:solidFill>
              <a:srgbClr val="322516"/>
            </a:solidFill>
          </a:ln>
        </p:spPr>
      </p:pic>
      <p:cxnSp>
        <p:nvCxnSpPr>
          <p:cNvPr id="12" name="Straight Arrow Connector 11">
            <a:extLst>
              <a:ext uri="{FF2B5EF4-FFF2-40B4-BE49-F238E27FC236}">
                <a16:creationId xmlns:a16="http://schemas.microsoft.com/office/drawing/2014/main" id="{9A993D6C-4932-73E3-52AE-E09355F007A4}"/>
              </a:ext>
            </a:extLst>
          </p:cNvPr>
          <p:cNvCxnSpPr/>
          <p:nvPr/>
        </p:nvCxnSpPr>
        <p:spPr>
          <a:xfrm>
            <a:off x="5464885" y="3899746"/>
            <a:ext cx="1301675" cy="0"/>
          </a:xfrm>
          <a:prstGeom prst="straightConnector1">
            <a:avLst/>
          </a:prstGeom>
          <a:ln w="76200">
            <a:solidFill>
              <a:srgbClr val="2683C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69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AC7E8F01-B563-B40F-6CFE-A247E5774374}"/>
              </a:ext>
            </a:extLst>
          </p:cNvPr>
          <p:cNvSpPr txBox="1">
            <a:spLocks/>
          </p:cNvSpPr>
          <p:nvPr/>
        </p:nvSpPr>
        <p:spPr>
          <a:xfrm>
            <a:off x="838200" y="442365"/>
            <a:ext cx="10598424" cy="10096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543E24"/>
                </a:solidFill>
                <a:latin typeface="Metropolis" pitchFamily="2" charset="77"/>
              </a:rPr>
              <a:t>A Classic</a:t>
            </a:r>
            <a:endParaRPr lang="en-US" dirty="0"/>
          </a:p>
        </p:txBody>
      </p:sp>
      <p:pic>
        <p:nvPicPr>
          <p:cNvPr id="17" name="Picture 16">
            <a:extLst>
              <a:ext uri="{FF2B5EF4-FFF2-40B4-BE49-F238E27FC236}">
                <a16:creationId xmlns:a16="http://schemas.microsoft.com/office/drawing/2014/main" id="{58F94853-ED9B-901C-DB35-FD7318115A39}"/>
              </a:ext>
            </a:extLst>
          </p:cNvPr>
          <p:cNvPicPr>
            <a:picLocks noChangeAspect="1"/>
          </p:cNvPicPr>
          <p:nvPr/>
        </p:nvPicPr>
        <p:blipFill rotWithShape="1">
          <a:blip r:embed="rId4"/>
          <a:srcRect t="5580" b="7555"/>
          <a:stretch/>
        </p:blipFill>
        <p:spPr>
          <a:xfrm>
            <a:off x="1011989" y="1452016"/>
            <a:ext cx="10168021" cy="4690600"/>
          </a:xfrm>
          <a:prstGeom prst="rect">
            <a:avLst/>
          </a:prstGeom>
          <a:ln w="12700">
            <a:solidFill>
              <a:srgbClr val="322516"/>
            </a:solidFill>
          </a:ln>
        </p:spPr>
      </p:pic>
    </p:spTree>
    <p:extLst>
      <p:ext uri="{BB962C8B-B14F-4D97-AF65-F5344CB8AC3E}">
        <p14:creationId xmlns:p14="http://schemas.microsoft.com/office/powerpoint/2010/main" val="1296564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02CC16-E836-EACE-D252-CE9CBF1F3BBE}"/>
              </a:ext>
            </a:extLst>
          </p:cNvPr>
          <p:cNvSpPr>
            <a:spLocks noGrp="1"/>
          </p:cNvSpPr>
          <p:nvPr>
            <p:ph idx="1"/>
          </p:nvPr>
        </p:nvSpPr>
        <p:spPr>
          <a:xfrm>
            <a:off x="770470" y="1557322"/>
            <a:ext cx="4400774" cy="4351338"/>
          </a:xfrm>
        </p:spPr>
        <p:txBody>
          <a:bodyPr>
            <a:normAutofit/>
          </a:bodyPr>
          <a:lstStyle/>
          <a:p>
            <a:pPr>
              <a:lnSpc>
                <a:spcPct val="160000"/>
              </a:lnSpc>
            </a:pPr>
            <a:r>
              <a:rPr lang="en-AU" sz="2400" dirty="0">
                <a:solidFill>
                  <a:srgbClr val="543E24"/>
                </a:solidFill>
                <a:effectLst/>
                <a:latin typeface="Metropolis" pitchFamily="2" charset="77"/>
              </a:rPr>
              <a:t>Rainfall</a:t>
            </a:r>
          </a:p>
          <a:p>
            <a:pPr>
              <a:lnSpc>
                <a:spcPct val="160000"/>
              </a:lnSpc>
            </a:pPr>
            <a:r>
              <a:rPr lang="en-AU" sz="2400" dirty="0">
                <a:solidFill>
                  <a:srgbClr val="543E24"/>
                </a:solidFill>
                <a:latin typeface="Metropolis" pitchFamily="2" charset="77"/>
              </a:rPr>
              <a:t>Air Temperature</a:t>
            </a:r>
          </a:p>
          <a:p>
            <a:pPr>
              <a:lnSpc>
                <a:spcPct val="160000"/>
              </a:lnSpc>
            </a:pPr>
            <a:r>
              <a:rPr lang="en-AU" sz="2400" dirty="0">
                <a:solidFill>
                  <a:srgbClr val="543E24"/>
                </a:solidFill>
                <a:effectLst/>
                <a:latin typeface="Metropolis" pitchFamily="2" charset="77"/>
              </a:rPr>
              <a:t>Sea Surface Temperature</a:t>
            </a:r>
          </a:p>
          <a:p>
            <a:pPr>
              <a:lnSpc>
                <a:spcPct val="160000"/>
              </a:lnSpc>
            </a:pPr>
            <a:r>
              <a:rPr lang="en-AU" sz="2400" dirty="0">
                <a:solidFill>
                  <a:srgbClr val="543E24"/>
                </a:solidFill>
                <a:latin typeface="Metropolis" pitchFamily="2" charset="77"/>
              </a:rPr>
              <a:t>Degree Heating Weeks</a:t>
            </a:r>
          </a:p>
          <a:p>
            <a:pPr>
              <a:lnSpc>
                <a:spcPct val="160000"/>
              </a:lnSpc>
            </a:pPr>
            <a:r>
              <a:rPr lang="en-AU" sz="2400" dirty="0">
                <a:solidFill>
                  <a:srgbClr val="543E24"/>
                </a:solidFill>
                <a:effectLst/>
                <a:latin typeface="Metropolis" pitchFamily="2" charset="77"/>
              </a:rPr>
              <a:t>Land Use</a:t>
            </a:r>
            <a:endParaRPr lang="en-US" sz="2400" dirty="0"/>
          </a:p>
        </p:txBody>
      </p:sp>
      <p:pic>
        <p:nvPicPr>
          <p:cNvPr id="8" name="Picture 7">
            <a:extLst>
              <a:ext uri="{FF2B5EF4-FFF2-40B4-BE49-F238E27FC236}">
                <a16:creationId xmlns:a16="http://schemas.microsoft.com/office/drawing/2014/main" id="{71A3687E-A821-1A77-0030-654C1F80BEFC}"/>
              </a:ext>
            </a:extLst>
          </p:cNvPr>
          <p:cNvPicPr>
            <a:picLocks noChangeAspect="1"/>
          </p:cNvPicPr>
          <p:nvPr/>
        </p:nvPicPr>
        <p:blipFill rotWithShape="1">
          <a:blip r:embed="rId4"/>
          <a:srcRect l="6796" t="3397" r="6147" b="14658"/>
          <a:stretch/>
        </p:blipFill>
        <p:spPr>
          <a:xfrm>
            <a:off x="6002767" y="667674"/>
            <a:ext cx="5548451" cy="5522649"/>
          </a:xfrm>
          <a:prstGeom prst="rect">
            <a:avLst/>
          </a:prstGeom>
          <a:ln w="12700">
            <a:solidFill>
              <a:srgbClr val="322516"/>
            </a:solidFill>
          </a:ln>
        </p:spPr>
      </p:pic>
      <p:sp>
        <p:nvSpPr>
          <p:cNvPr id="10" name="Title 1">
            <a:extLst>
              <a:ext uri="{FF2B5EF4-FFF2-40B4-BE49-F238E27FC236}">
                <a16:creationId xmlns:a16="http://schemas.microsoft.com/office/drawing/2014/main" id="{5DF7732F-A1FE-5F2C-8801-0BFDCBCA5AAD}"/>
              </a:ext>
            </a:extLst>
          </p:cNvPr>
          <p:cNvSpPr>
            <a:spLocks noGrp="1"/>
          </p:cNvSpPr>
          <p:nvPr>
            <p:ph type="title"/>
          </p:nvPr>
        </p:nvSpPr>
        <p:spPr>
          <a:xfrm>
            <a:off x="450925" y="427549"/>
            <a:ext cx="10598424" cy="1009651"/>
          </a:xfrm>
        </p:spPr>
        <p:txBody>
          <a:bodyPr>
            <a:normAutofit/>
          </a:bodyPr>
          <a:lstStyle/>
          <a:p>
            <a:r>
              <a:rPr lang="en-AU" b="1" dirty="0">
                <a:solidFill>
                  <a:srgbClr val="543E24"/>
                </a:solidFill>
                <a:latin typeface="Metropolis" pitchFamily="2" charset="77"/>
              </a:rPr>
              <a:t>Climate &amp; Land Use</a:t>
            </a:r>
            <a:endParaRPr lang="en-US" dirty="0"/>
          </a:p>
        </p:txBody>
      </p:sp>
    </p:spTree>
    <p:extLst>
      <p:ext uri="{BB962C8B-B14F-4D97-AF65-F5344CB8AC3E}">
        <p14:creationId xmlns:p14="http://schemas.microsoft.com/office/powerpoint/2010/main" val="373725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AA62850A-BA11-2A56-3332-51428338DBFB}"/>
              </a:ext>
            </a:extLst>
          </p:cNvPr>
          <p:cNvSpPr>
            <a:spLocks noGrp="1"/>
          </p:cNvSpPr>
          <p:nvPr>
            <p:ph type="title"/>
          </p:nvPr>
        </p:nvSpPr>
        <p:spPr>
          <a:xfrm>
            <a:off x="838200" y="442365"/>
            <a:ext cx="5143052" cy="1009651"/>
          </a:xfrm>
        </p:spPr>
        <p:txBody>
          <a:bodyPr>
            <a:normAutofit/>
          </a:bodyPr>
          <a:lstStyle/>
          <a:p>
            <a:r>
              <a:rPr lang="en-AU" b="1" dirty="0">
                <a:solidFill>
                  <a:srgbClr val="543E24"/>
                </a:solidFill>
                <a:latin typeface="Metropolis" pitchFamily="2" charset="77"/>
              </a:rPr>
              <a:t>Rainfall Refined</a:t>
            </a:r>
            <a:endParaRPr lang="en-US" dirty="0"/>
          </a:p>
        </p:txBody>
      </p:sp>
      <p:pic>
        <p:nvPicPr>
          <p:cNvPr id="3" name="Picture 2" descr="A graph with blue line and black line&#10;&#10;Description automatically generated">
            <a:extLst>
              <a:ext uri="{FF2B5EF4-FFF2-40B4-BE49-F238E27FC236}">
                <a16:creationId xmlns:a16="http://schemas.microsoft.com/office/drawing/2014/main" id="{3FBBA638-A3DE-C0D0-CF17-2D73C98B1A35}"/>
              </a:ext>
            </a:extLst>
          </p:cNvPr>
          <p:cNvPicPr>
            <a:picLocks noChangeAspect="1"/>
          </p:cNvPicPr>
          <p:nvPr/>
        </p:nvPicPr>
        <p:blipFill>
          <a:blip r:embed="rId4"/>
          <a:stretch>
            <a:fillRect/>
          </a:stretch>
        </p:blipFill>
        <p:spPr>
          <a:xfrm>
            <a:off x="3890842" y="3024484"/>
            <a:ext cx="7725781" cy="3090312"/>
          </a:xfrm>
          <a:prstGeom prst="rect">
            <a:avLst/>
          </a:prstGeom>
          <a:ln w="12700">
            <a:solidFill>
              <a:srgbClr val="322516"/>
            </a:solidFill>
          </a:ln>
        </p:spPr>
      </p:pic>
      <p:pic>
        <p:nvPicPr>
          <p:cNvPr id="7" name="Picture 6" descr="A map of the north america&#10;&#10;Description automatically generated">
            <a:extLst>
              <a:ext uri="{FF2B5EF4-FFF2-40B4-BE49-F238E27FC236}">
                <a16:creationId xmlns:a16="http://schemas.microsoft.com/office/drawing/2014/main" id="{E79EC17F-5633-34E3-D508-659B6355EBFD}"/>
              </a:ext>
            </a:extLst>
          </p:cNvPr>
          <p:cNvPicPr>
            <a:picLocks noChangeAspect="1"/>
          </p:cNvPicPr>
          <p:nvPr/>
        </p:nvPicPr>
        <p:blipFill>
          <a:blip r:embed="rId5"/>
          <a:stretch>
            <a:fillRect/>
          </a:stretch>
        </p:blipFill>
        <p:spPr>
          <a:xfrm>
            <a:off x="505635" y="1896421"/>
            <a:ext cx="2481513" cy="2256126"/>
          </a:xfrm>
          <a:prstGeom prst="rect">
            <a:avLst/>
          </a:prstGeom>
          <a:ln w="12700">
            <a:solidFill>
              <a:srgbClr val="322516"/>
            </a:solidFill>
          </a:ln>
        </p:spPr>
      </p:pic>
      <p:graphicFrame>
        <p:nvGraphicFramePr>
          <p:cNvPr id="15" name="Table 14">
            <a:extLst>
              <a:ext uri="{FF2B5EF4-FFF2-40B4-BE49-F238E27FC236}">
                <a16:creationId xmlns:a16="http://schemas.microsoft.com/office/drawing/2014/main" id="{B4887831-7D16-7AD4-5EC3-78B170C362BC}"/>
              </a:ext>
            </a:extLst>
          </p:cNvPr>
          <p:cNvGraphicFramePr>
            <a:graphicFrameLocks noGrp="1"/>
          </p:cNvGraphicFramePr>
          <p:nvPr>
            <p:extLst>
              <p:ext uri="{D42A27DB-BD31-4B8C-83A1-F6EECF244321}">
                <p14:modId xmlns:p14="http://schemas.microsoft.com/office/powerpoint/2010/main" val="3258953761"/>
              </p:ext>
            </p:extLst>
          </p:nvPr>
        </p:nvGraphicFramePr>
        <p:xfrm>
          <a:off x="3890842" y="1529527"/>
          <a:ext cx="7725781" cy="368300"/>
        </p:xfrm>
        <a:graphic>
          <a:graphicData uri="http://schemas.openxmlformats.org/drawingml/2006/table">
            <a:tbl>
              <a:tblPr/>
              <a:tblGrid>
                <a:gridCol w="689675">
                  <a:extLst>
                    <a:ext uri="{9D8B030D-6E8A-4147-A177-3AD203B41FA5}">
                      <a16:colId xmlns:a16="http://schemas.microsoft.com/office/drawing/2014/main" val="3825091375"/>
                    </a:ext>
                  </a:extLst>
                </a:gridCol>
                <a:gridCol w="502579">
                  <a:extLst>
                    <a:ext uri="{9D8B030D-6E8A-4147-A177-3AD203B41FA5}">
                      <a16:colId xmlns:a16="http://schemas.microsoft.com/office/drawing/2014/main" val="3011066171"/>
                    </a:ext>
                  </a:extLst>
                </a:gridCol>
                <a:gridCol w="502579">
                  <a:extLst>
                    <a:ext uri="{9D8B030D-6E8A-4147-A177-3AD203B41FA5}">
                      <a16:colId xmlns:a16="http://schemas.microsoft.com/office/drawing/2014/main" val="2450940184"/>
                    </a:ext>
                  </a:extLst>
                </a:gridCol>
                <a:gridCol w="502579">
                  <a:extLst>
                    <a:ext uri="{9D8B030D-6E8A-4147-A177-3AD203B41FA5}">
                      <a16:colId xmlns:a16="http://schemas.microsoft.com/office/drawing/2014/main" val="56530897"/>
                    </a:ext>
                  </a:extLst>
                </a:gridCol>
                <a:gridCol w="502579">
                  <a:extLst>
                    <a:ext uri="{9D8B030D-6E8A-4147-A177-3AD203B41FA5}">
                      <a16:colId xmlns:a16="http://schemas.microsoft.com/office/drawing/2014/main" val="4103483116"/>
                    </a:ext>
                  </a:extLst>
                </a:gridCol>
                <a:gridCol w="502579">
                  <a:extLst>
                    <a:ext uri="{9D8B030D-6E8A-4147-A177-3AD203B41FA5}">
                      <a16:colId xmlns:a16="http://schemas.microsoft.com/office/drawing/2014/main" val="3859520139"/>
                    </a:ext>
                  </a:extLst>
                </a:gridCol>
                <a:gridCol w="502579">
                  <a:extLst>
                    <a:ext uri="{9D8B030D-6E8A-4147-A177-3AD203B41FA5}">
                      <a16:colId xmlns:a16="http://schemas.microsoft.com/office/drawing/2014/main" val="1497136277"/>
                    </a:ext>
                  </a:extLst>
                </a:gridCol>
                <a:gridCol w="502579">
                  <a:extLst>
                    <a:ext uri="{9D8B030D-6E8A-4147-A177-3AD203B41FA5}">
                      <a16:colId xmlns:a16="http://schemas.microsoft.com/office/drawing/2014/main" val="2731626061"/>
                    </a:ext>
                  </a:extLst>
                </a:gridCol>
                <a:gridCol w="502579">
                  <a:extLst>
                    <a:ext uri="{9D8B030D-6E8A-4147-A177-3AD203B41FA5}">
                      <a16:colId xmlns:a16="http://schemas.microsoft.com/office/drawing/2014/main" val="374438546"/>
                    </a:ext>
                  </a:extLst>
                </a:gridCol>
                <a:gridCol w="502579">
                  <a:extLst>
                    <a:ext uri="{9D8B030D-6E8A-4147-A177-3AD203B41FA5}">
                      <a16:colId xmlns:a16="http://schemas.microsoft.com/office/drawing/2014/main" val="1938449475"/>
                    </a:ext>
                  </a:extLst>
                </a:gridCol>
                <a:gridCol w="502579">
                  <a:extLst>
                    <a:ext uri="{9D8B030D-6E8A-4147-A177-3AD203B41FA5}">
                      <a16:colId xmlns:a16="http://schemas.microsoft.com/office/drawing/2014/main" val="1527406622"/>
                    </a:ext>
                  </a:extLst>
                </a:gridCol>
                <a:gridCol w="502579">
                  <a:extLst>
                    <a:ext uri="{9D8B030D-6E8A-4147-A177-3AD203B41FA5}">
                      <a16:colId xmlns:a16="http://schemas.microsoft.com/office/drawing/2014/main" val="2647464830"/>
                    </a:ext>
                  </a:extLst>
                </a:gridCol>
                <a:gridCol w="502579">
                  <a:extLst>
                    <a:ext uri="{9D8B030D-6E8A-4147-A177-3AD203B41FA5}">
                      <a16:colId xmlns:a16="http://schemas.microsoft.com/office/drawing/2014/main" val="749549884"/>
                    </a:ext>
                  </a:extLst>
                </a:gridCol>
                <a:gridCol w="502579">
                  <a:extLst>
                    <a:ext uri="{9D8B030D-6E8A-4147-A177-3AD203B41FA5}">
                      <a16:colId xmlns:a16="http://schemas.microsoft.com/office/drawing/2014/main" val="502761106"/>
                    </a:ext>
                  </a:extLst>
                </a:gridCol>
                <a:gridCol w="502579">
                  <a:extLst>
                    <a:ext uri="{9D8B030D-6E8A-4147-A177-3AD203B41FA5}">
                      <a16:colId xmlns:a16="http://schemas.microsoft.com/office/drawing/2014/main" val="1150461938"/>
                    </a:ext>
                  </a:extLst>
                </a:gridCol>
              </a:tblGrid>
              <a:tr h="184150">
                <a:tc>
                  <a:txBody>
                    <a:bodyPr/>
                    <a:lstStyle/>
                    <a:p>
                      <a:pPr algn="l" fontAlgn="b"/>
                      <a:r>
                        <a:rPr lang="en-AU" sz="1100" b="0" i="0" u="none" strike="noStrike" dirty="0">
                          <a:solidFill>
                            <a:srgbClr val="000000"/>
                          </a:solidFill>
                          <a:effectLst/>
                          <a:latin typeface="Aptos Narrow" panose="020B0004020202020204" pitchFamily="34" charset="0"/>
                        </a:rPr>
                        <a:t>Region</a:t>
                      </a: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Basin</a:t>
                      </a: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Jul</a:t>
                      </a: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Aug</a:t>
                      </a: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noFill/>
                  </a:tcPr>
                </a:tc>
                <a:tc>
                  <a:txBody>
                    <a:bodyPr/>
                    <a:lstStyle/>
                    <a:p>
                      <a:pPr algn="l" fontAlgn="b"/>
                      <a:r>
                        <a:rPr lang="en-AU" sz="1100" b="0" i="0" u="none" strike="noStrike">
                          <a:solidFill>
                            <a:srgbClr val="000000"/>
                          </a:solidFill>
                          <a:effectLst/>
                          <a:latin typeface="Aptos Narrow" panose="020B0004020202020204" pitchFamily="34" charset="0"/>
                        </a:rPr>
                        <a:t>Sep</a:t>
                      </a: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Oct</a:t>
                      </a: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Nov</a:t>
                      </a: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Dec</a:t>
                      </a: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Jan</a:t>
                      </a: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noFill/>
                  </a:tcPr>
                </a:tc>
                <a:tc>
                  <a:txBody>
                    <a:bodyPr/>
                    <a:lstStyle/>
                    <a:p>
                      <a:pPr algn="l" fontAlgn="b"/>
                      <a:r>
                        <a:rPr lang="en-AU" sz="1100" b="0" i="0" u="none" strike="noStrike">
                          <a:solidFill>
                            <a:srgbClr val="000000"/>
                          </a:solidFill>
                          <a:effectLst/>
                          <a:latin typeface="Aptos Narrow" panose="020B0004020202020204" pitchFamily="34" charset="0"/>
                        </a:rPr>
                        <a:t>Feb</a:t>
                      </a: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noFill/>
                  </a:tcPr>
                </a:tc>
                <a:tc>
                  <a:txBody>
                    <a:bodyPr/>
                    <a:lstStyle/>
                    <a:p>
                      <a:pPr algn="l" fontAlgn="b"/>
                      <a:r>
                        <a:rPr lang="en-AU" sz="1100" b="0" i="0" u="none" strike="noStrike">
                          <a:solidFill>
                            <a:srgbClr val="000000"/>
                          </a:solidFill>
                          <a:effectLst/>
                          <a:latin typeface="Aptos Narrow" panose="020B0004020202020204" pitchFamily="34" charset="0"/>
                        </a:rPr>
                        <a:t>Mar</a:t>
                      </a: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Apr</a:t>
                      </a: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May</a:t>
                      </a: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noFill/>
                  </a:tcPr>
                </a:tc>
                <a:tc>
                  <a:txBody>
                    <a:bodyPr/>
                    <a:lstStyle/>
                    <a:p>
                      <a:pPr algn="l" fontAlgn="b"/>
                      <a:r>
                        <a:rPr lang="en-AU" sz="1100" b="0" i="0" u="none" strike="noStrike">
                          <a:solidFill>
                            <a:srgbClr val="000000"/>
                          </a:solidFill>
                          <a:effectLst/>
                          <a:latin typeface="Aptos Narrow" panose="020B0004020202020204" pitchFamily="34" charset="0"/>
                        </a:rPr>
                        <a:t>Jun</a:t>
                      </a: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Annual</a:t>
                      </a: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noFill/>
                  </a:tcPr>
                </a:tc>
                <a:extLst>
                  <a:ext uri="{0D108BD9-81ED-4DB2-BD59-A6C34878D82A}">
                    <a16:rowId xmlns:a16="http://schemas.microsoft.com/office/drawing/2014/main" val="3522148353"/>
                  </a:ext>
                </a:extLst>
              </a:tr>
              <a:tr h="184150">
                <a:tc>
                  <a:txBody>
                    <a:bodyPr/>
                    <a:lstStyle/>
                    <a:p>
                      <a:pPr algn="l" fontAlgn="b"/>
                      <a:r>
                        <a:rPr lang="en-AU" sz="1100" b="0" i="0" u="none" strike="noStrike">
                          <a:solidFill>
                            <a:srgbClr val="000000"/>
                          </a:solidFill>
                          <a:effectLst/>
                          <a:latin typeface="Aptos Narrow" panose="020B0004020202020204" pitchFamily="34" charset="0"/>
                        </a:rPr>
                        <a:t>Dry Tropics</a:t>
                      </a: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Ross</a:t>
                      </a: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noFill/>
                  </a:tcPr>
                </a:tc>
                <a:tc>
                  <a:txBody>
                    <a:bodyPr/>
                    <a:lstStyle/>
                    <a:p>
                      <a:pPr algn="r" fontAlgn="b"/>
                      <a:endParaRPr lang="en-AU" sz="1100" b="0" i="0" u="none" strike="noStrike">
                        <a:solidFill>
                          <a:schemeClr val="tx1"/>
                        </a:solidFill>
                        <a:effectLst/>
                        <a:highlight>
                          <a:srgbClr val="5AB4AC"/>
                        </a:highlight>
                        <a:latin typeface="Aptos Narrow" panose="020B0004020202020204" pitchFamily="34" charset="0"/>
                      </a:endParaRP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solidFill>
                      <a:srgbClr val="5AB4AC"/>
                    </a:solidFill>
                  </a:tcPr>
                </a:tc>
                <a:tc>
                  <a:txBody>
                    <a:bodyPr/>
                    <a:lstStyle/>
                    <a:p>
                      <a:pPr algn="r" fontAlgn="b"/>
                      <a:endParaRPr lang="en-AU" sz="1100" b="0" i="0" u="none" strike="noStrike">
                        <a:solidFill>
                          <a:schemeClr val="tx1"/>
                        </a:solidFill>
                        <a:effectLst/>
                        <a:highlight>
                          <a:srgbClr val="F5F5F5"/>
                        </a:highlight>
                        <a:latin typeface="Aptos Narrow" panose="020B0004020202020204" pitchFamily="34" charset="0"/>
                      </a:endParaRP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solidFill>
                      <a:srgbClr val="F5F5F5"/>
                    </a:solidFill>
                  </a:tcPr>
                </a:tc>
                <a:tc>
                  <a:txBody>
                    <a:bodyPr/>
                    <a:lstStyle/>
                    <a:p>
                      <a:pPr algn="r" fontAlgn="b"/>
                      <a:endParaRPr lang="en-AU" sz="1100" b="0" i="0" u="none" strike="noStrike">
                        <a:solidFill>
                          <a:schemeClr val="tx1"/>
                        </a:solidFill>
                        <a:effectLst/>
                        <a:highlight>
                          <a:srgbClr val="C7EAE5"/>
                        </a:highlight>
                        <a:latin typeface="Aptos Narrow" panose="020B0004020202020204" pitchFamily="34" charset="0"/>
                      </a:endParaRP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solidFill>
                      <a:srgbClr val="C7EAE5"/>
                    </a:solidFill>
                  </a:tcPr>
                </a:tc>
                <a:tc>
                  <a:txBody>
                    <a:bodyPr/>
                    <a:lstStyle/>
                    <a:p>
                      <a:pPr algn="r" fontAlgn="b"/>
                      <a:endParaRPr lang="en-AU" sz="1100" b="0" i="0" u="none" strike="noStrike">
                        <a:solidFill>
                          <a:schemeClr val="tx1"/>
                        </a:solidFill>
                        <a:effectLst/>
                        <a:highlight>
                          <a:srgbClr val="5AB4AC"/>
                        </a:highlight>
                        <a:latin typeface="Aptos Narrow" panose="020B0004020202020204" pitchFamily="34" charset="0"/>
                      </a:endParaRP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solidFill>
                      <a:srgbClr val="5AB4AC"/>
                    </a:solidFill>
                  </a:tcPr>
                </a:tc>
                <a:tc>
                  <a:txBody>
                    <a:bodyPr/>
                    <a:lstStyle/>
                    <a:p>
                      <a:pPr algn="r" fontAlgn="b"/>
                      <a:endParaRPr lang="en-AU" sz="1100" b="0" i="0" u="none" strike="noStrike">
                        <a:solidFill>
                          <a:schemeClr val="tx1"/>
                        </a:solidFill>
                        <a:effectLst/>
                        <a:highlight>
                          <a:srgbClr val="5AB4AC"/>
                        </a:highlight>
                        <a:latin typeface="Aptos Narrow" panose="020B0004020202020204" pitchFamily="34" charset="0"/>
                      </a:endParaRP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solidFill>
                      <a:srgbClr val="5AB4AC"/>
                    </a:solidFill>
                  </a:tcPr>
                </a:tc>
                <a:tc>
                  <a:txBody>
                    <a:bodyPr/>
                    <a:lstStyle/>
                    <a:p>
                      <a:pPr algn="r" fontAlgn="b"/>
                      <a:endParaRPr lang="en-AU" sz="1100" b="0" i="0" u="none" strike="noStrike">
                        <a:solidFill>
                          <a:schemeClr val="tx1"/>
                        </a:solidFill>
                        <a:effectLst/>
                        <a:highlight>
                          <a:srgbClr val="F5F5F5"/>
                        </a:highlight>
                        <a:latin typeface="Aptos Narrow" panose="020B0004020202020204" pitchFamily="34" charset="0"/>
                      </a:endParaRP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solidFill>
                      <a:srgbClr val="F5F5F5"/>
                    </a:solidFill>
                  </a:tcPr>
                </a:tc>
                <a:tc>
                  <a:txBody>
                    <a:bodyPr/>
                    <a:lstStyle/>
                    <a:p>
                      <a:pPr algn="r" fontAlgn="b"/>
                      <a:endParaRPr lang="en-AU" sz="1100" b="0" i="0" u="none" strike="noStrike">
                        <a:solidFill>
                          <a:schemeClr val="tx1"/>
                        </a:solidFill>
                        <a:effectLst/>
                        <a:highlight>
                          <a:srgbClr val="C7EAE5"/>
                        </a:highlight>
                        <a:latin typeface="Aptos Narrow" panose="020B0004020202020204" pitchFamily="34" charset="0"/>
                      </a:endParaRP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solidFill>
                      <a:srgbClr val="C7EAE5"/>
                    </a:solidFill>
                  </a:tcPr>
                </a:tc>
                <a:tc>
                  <a:txBody>
                    <a:bodyPr/>
                    <a:lstStyle/>
                    <a:p>
                      <a:pPr algn="r" fontAlgn="b"/>
                      <a:endParaRPr lang="en-AU" sz="1100" b="0" i="0" u="none" strike="noStrike">
                        <a:solidFill>
                          <a:schemeClr val="tx1"/>
                        </a:solidFill>
                        <a:effectLst/>
                        <a:highlight>
                          <a:srgbClr val="F5F5F5"/>
                        </a:highlight>
                        <a:latin typeface="Aptos Narrow" panose="020B0004020202020204" pitchFamily="34" charset="0"/>
                      </a:endParaRP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solidFill>
                      <a:srgbClr val="F5F5F5"/>
                    </a:solidFill>
                  </a:tcPr>
                </a:tc>
                <a:tc>
                  <a:txBody>
                    <a:bodyPr/>
                    <a:lstStyle/>
                    <a:p>
                      <a:pPr algn="r" fontAlgn="b"/>
                      <a:endParaRPr lang="en-AU" sz="1100" b="0" i="0" u="none" strike="noStrike">
                        <a:solidFill>
                          <a:schemeClr val="tx1"/>
                        </a:solidFill>
                        <a:effectLst/>
                        <a:highlight>
                          <a:srgbClr val="F5F5F5"/>
                        </a:highlight>
                        <a:latin typeface="Aptos Narrow" panose="020B0004020202020204" pitchFamily="34" charset="0"/>
                      </a:endParaRP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solidFill>
                      <a:srgbClr val="F5F5F5"/>
                    </a:solidFill>
                  </a:tcPr>
                </a:tc>
                <a:tc>
                  <a:txBody>
                    <a:bodyPr/>
                    <a:lstStyle/>
                    <a:p>
                      <a:pPr algn="r" fontAlgn="b"/>
                      <a:endParaRPr lang="en-AU" sz="1100" b="0" i="0" u="none" strike="noStrike" dirty="0">
                        <a:solidFill>
                          <a:schemeClr val="tx1"/>
                        </a:solidFill>
                        <a:effectLst/>
                        <a:highlight>
                          <a:srgbClr val="C7EAE5"/>
                        </a:highlight>
                        <a:latin typeface="Aptos Narrow" panose="020B0004020202020204" pitchFamily="34" charset="0"/>
                      </a:endParaRP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solidFill>
                      <a:srgbClr val="C7EAE5"/>
                    </a:solidFill>
                  </a:tcPr>
                </a:tc>
                <a:tc>
                  <a:txBody>
                    <a:bodyPr/>
                    <a:lstStyle/>
                    <a:p>
                      <a:pPr algn="r" fontAlgn="b"/>
                      <a:endParaRPr lang="en-AU" sz="1100" b="0" i="0" u="none" strike="noStrike" dirty="0">
                        <a:solidFill>
                          <a:schemeClr val="tx1"/>
                        </a:solidFill>
                        <a:effectLst/>
                        <a:highlight>
                          <a:srgbClr val="F6E8C3"/>
                        </a:highlight>
                        <a:latin typeface="Aptos Narrow" panose="020B0004020202020204" pitchFamily="34" charset="0"/>
                      </a:endParaRP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solidFill>
                      <a:srgbClr val="F6E8C3"/>
                    </a:solidFill>
                  </a:tcPr>
                </a:tc>
                <a:tc>
                  <a:txBody>
                    <a:bodyPr/>
                    <a:lstStyle/>
                    <a:p>
                      <a:pPr algn="r" fontAlgn="b"/>
                      <a:endParaRPr lang="en-AU" sz="1100" b="0" i="0" u="none" strike="noStrike" dirty="0">
                        <a:solidFill>
                          <a:schemeClr val="tx1"/>
                        </a:solidFill>
                        <a:effectLst/>
                        <a:highlight>
                          <a:srgbClr val="8C510A"/>
                        </a:highlight>
                        <a:latin typeface="Aptos Narrow" panose="020B0004020202020204" pitchFamily="34" charset="0"/>
                      </a:endParaRP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solidFill>
                      <a:srgbClr val="8C510A"/>
                    </a:solidFill>
                  </a:tcPr>
                </a:tc>
                <a:tc>
                  <a:txBody>
                    <a:bodyPr/>
                    <a:lstStyle/>
                    <a:p>
                      <a:pPr algn="r" fontAlgn="b"/>
                      <a:endParaRPr lang="en-AU" sz="1100" b="0" i="0" u="none" strike="noStrike" dirty="0">
                        <a:solidFill>
                          <a:schemeClr val="tx1"/>
                        </a:solidFill>
                        <a:effectLst/>
                        <a:highlight>
                          <a:srgbClr val="F5F5F5"/>
                        </a:highlight>
                        <a:latin typeface="Aptos Narrow" panose="020B0004020202020204" pitchFamily="34" charset="0"/>
                      </a:endParaRPr>
                    </a:p>
                  </a:txBody>
                  <a:tcPr marL="6350" marR="6350" marT="6350" marB="0" anchor="b">
                    <a:lnL w="12700" cap="flat" cmpd="sng" algn="ctr">
                      <a:solidFill>
                        <a:srgbClr val="322516"/>
                      </a:solidFill>
                      <a:prstDash val="solid"/>
                      <a:round/>
                      <a:headEnd type="none" w="med" len="med"/>
                      <a:tailEnd type="none" w="med" len="med"/>
                    </a:lnL>
                    <a:lnR w="12700" cap="flat" cmpd="sng" algn="ctr">
                      <a:solidFill>
                        <a:srgbClr val="322516"/>
                      </a:solidFill>
                      <a:prstDash val="solid"/>
                      <a:round/>
                      <a:headEnd type="none" w="med" len="med"/>
                      <a:tailEnd type="none" w="med" len="med"/>
                    </a:lnR>
                    <a:lnT w="12700" cap="flat" cmpd="sng" algn="ctr">
                      <a:solidFill>
                        <a:srgbClr val="322516"/>
                      </a:solidFill>
                      <a:prstDash val="solid"/>
                      <a:round/>
                      <a:headEnd type="none" w="med" len="med"/>
                      <a:tailEnd type="none" w="med" len="med"/>
                    </a:lnT>
                    <a:lnB w="12700" cap="flat" cmpd="sng" algn="ctr">
                      <a:solidFill>
                        <a:srgbClr val="322516"/>
                      </a:solidFill>
                      <a:prstDash val="solid"/>
                      <a:round/>
                      <a:headEnd type="none" w="med" len="med"/>
                      <a:tailEnd type="none" w="med" len="med"/>
                    </a:lnB>
                    <a:solidFill>
                      <a:srgbClr val="F5F5F5"/>
                    </a:solidFill>
                  </a:tcPr>
                </a:tc>
                <a:extLst>
                  <a:ext uri="{0D108BD9-81ED-4DB2-BD59-A6C34878D82A}">
                    <a16:rowId xmlns:a16="http://schemas.microsoft.com/office/drawing/2014/main" val="53619928"/>
                  </a:ext>
                </a:extLst>
              </a:tr>
            </a:tbl>
          </a:graphicData>
        </a:graphic>
      </p:graphicFrame>
      <p:cxnSp>
        <p:nvCxnSpPr>
          <p:cNvPr id="17" name="Straight Arrow Connector 16">
            <a:extLst>
              <a:ext uri="{FF2B5EF4-FFF2-40B4-BE49-F238E27FC236}">
                <a16:creationId xmlns:a16="http://schemas.microsoft.com/office/drawing/2014/main" id="{3D306FE9-ADFC-6171-B428-8A8E040FA084}"/>
              </a:ext>
            </a:extLst>
          </p:cNvPr>
          <p:cNvCxnSpPr>
            <a:cxnSpLocks/>
          </p:cNvCxnSpPr>
          <p:nvPr/>
        </p:nvCxnSpPr>
        <p:spPr>
          <a:xfrm flipV="1">
            <a:off x="3152705" y="2126298"/>
            <a:ext cx="572579" cy="598607"/>
          </a:xfrm>
          <a:prstGeom prst="straightConnector1">
            <a:avLst/>
          </a:prstGeom>
          <a:ln w="76200">
            <a:solidFill>
              <a:srgbClr val="2683C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948A327-2E40-E666-BCB9-67B1B8F4AC90}"/>
              </a:ext>
            </a:extLst>
          </p:cNvPr>
          <p:cNvCxnSpPr>
            <a:cxnSpLocks/>
          </p:cNvCxnSpPr>
          <p:nvPr/>
        </p:nvCxnSpPr>
        <p:spPr>
          <a:xfrm>
            <a:off x="3123436" y="2830392"/>
            <a:ext cx="572579" cy="598607"/>
          </a:xfrm>
          <a:prstGeom prst="straightConnector1">
            <a:avLst/>
          </a:prstGeom>
          <a:ln w="76200">
            <a:solidFill>
              <a:srgbClr val="2683C6"/>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C2813C8-D0C8-58CB-B812-9500F7515BE7}"/>
              </a:ext>
            </a:extLst>
          </p:cNvPr>
          <p:cNvSpPr txBox="1"/>
          <p:nvPr/>
        </p:nvSpPr>
        <p:spPr>
          <a:xfrm>
            <a:off x="3839910" y="1925863"/>
            <a:ext cx="7827644" cy="646331"/>
          </a:xfrm>
          <a:prstGeom prst="rect">
            <a:avLst/>
          </a:prstGeom>
          <a:noFill/>
        </p:spPr>
        <p:txBody>
          <a:bodyPr wrap="square" rtlCol="0">
            <a:spAutoFit/>
          </a:bodyPr>
          <a:lstStyle/>
          <a:p>
            <a:r>
              <a:rPr lang="en-AU" sz="1200" kern="100" dirty="0">
                <a:solidFill>
                  <a:srgbClr val="8C510A"/>
                </a:solidFill>
                <a:effectLst/>
                <a:latin typeface="Webdings" panose="05030102010509060703" pitchFamily="18" charset="2"/>
                <a:ea typeface="Calibri" panose="020F0502020204030204" pitchFamily="34" charset="0"/>
                <a:cs typeface="Webdings" panose="05030102010509060703" pitchFamily="18" charset="2"/>
              </a:rPr>
              <a:t>&lt;</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Lowest 1% | </a:t>
            </a:r>
            <a:r>
              <a:rPr lang="en-AU" sz="1200" kern="100" dirty="0">
                <a:solidFill>
                  <a:srgbClr val="D8B365"/>
                </a:solidFill>
                <a:effectLst/>
                <a:latin typeface="Webdings" panose="05030102010509060703" pitchFamily="18" charset="2"/>
                <a:ea typeface="Calibri" panose="020F0502020204030204" pitchFamily="34" charset="0"/>
                <a:cs typeface="Webdings" panose="05030102010509060703" pitchFamily="18" charset="2"/>
              </a:rPr>
              <a:t>&lt;</a:t>
            </a:r>
            <a:r>
              <a:rPr lang="en-AU" sz="1200" kern="100" dirty="0">
                <a:solidFill>
                  <a:srgbClr val="D8B365"/>
                </a:solidFill>
                <a:effectLst/>
                <a:latin typeface="Calibri" panose="020F0502020204030204" pitchFamily="34" charset="0"/>
                <a:ea typeface="Calibri" panose="020F0502020204030204" pitchFamily="34" charset="0"/>
                <a:cs typeface="Times New Roman" panose="02020603050405020304" pitchFamily="18" charset="0"/>
              </a:rPr>
              <a:t> </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Very much below average | </a:t>
            </a:r>
            <a:r>
              <a:rPr lang="en-AU" sz="1200" kern="100" dirty="0">
                <a:solidFill>
                  <a:srgbClr val="F6E8C3"/>
                </a:solidFill>
                <a:effectLst/>
                <a:latin typeface="Webdings" panose="05030102010509060703" pitchFamily="18" charset="2"/>
                <a:ea typeface="Calibri" panose="020F0502020204030204" pitchFamily="34" charset="0"/>
                <a:cs typeface="Webdings" panose="05030102010509060703" pitchFamily="18" charset="2"/>
              </a:rPr>
              <a:t>&lt;</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Below Average | </a:t>
            </a:r>
            <a:r>
              <a:rPr lang="en-AU" sz="1200" kern="100" dirty="0">
                <a:solidFill>
                  <a:srgbClr val="F5F5F5"/>
                </a:solidFill>
                <a:effectLst/>
                <a:latin typeface="Webdings" panose="05030102010509060703" pitchFamily="18" charset="2"/>
                <a:ea typeface="Calibri" panose="020F0502020204030204" pitchFamily="34" charset="0"/>
                <a:cs typeface="Webdings" panose="05030102010509060703" pitchFamily="18" charset="2"/>
              </a:rPr>
              <a:t>&lt;</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Average | </a:t>
            </a:r>
            <a:r>
              <a:rPr lang="en-AU" sz="1200" kern="100" dirty="0">
                <a:solidFill>
                  <a:srgbClr val="C7EAE5"/>
                </a:solidFill>
                <a:effectLst/>
                <a:latin typeface="Webdings" panose="05030102010509060703" pitchFamily="18" charset="2"/>
                <a:ea typeface="Calibri" panose="020F0502020204030204" pitchFamily="34" charset="0"/>
                <a:cs typeface="Webdings" panose="05030102010509060703" pitchFamily="18" charset="2"/>
              </a:rPr>
              <a:t>&lt;</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Above Average | </a:t>
            </a:r>
            <a:r>
              <a:rPr lang="en-AU" sz="1200" kern="100" dirty="0">
                <a:solidFill>
                  <a:srgbClr val="5AB4AC"/>
                </a:solidFill>
                <a:effectLst/>
                <a:latin typeface="Webdings" panose="05030102010509060703" pitchFamily="18" charset="2"/>
                <a:ea typeface="Calibri" panose="020F0502020204030204" pitchFamily="34" charset="0"/>
                <a:cs typeface="Webdings" panose="05030102010509060703" pitchFamily="18" charset="2"/>
              </a:rPr>
              <a:t>&lt;</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Very much above average | </a:t>
            </a:r>
            <a:r>
              <a:rPr lang="en-AU" sz="1200" kern="100" dirty="0">
                <a:solidFill>
                  <a:srgbClr val="01665E"/>
                </a:solidFill>
                <a:effectLst/>
                <a:latin typeface="Webdings" panose="05030102010509060703" pitchFamily="18" charset="2"/>
                <a:ea typeface="Calibri" panose="020F0502020204030204" pitchFamily="34" charset="0"/>
                <a:cs typeface="Webdings" panose="05030102010509060703" pitchFamily="18" charset="2"/>
              </a:rPr>
              <a:t>&lt;</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Highest 1%</a:t>
            </a:r>
          </a:p>
          <a:p>
            <a:endParaRPr lang="en-AU" sz="1200" dirty="0"/>
          </a:p>
        </p:txBody>
      </p:sp>
    </p:spTree>
    <p:extLst>
      <p:ext uri="{BB962C8B-B14F-4D97-AF65-F5344CB8AC3E}">
        <p14:creationId xmlns:p14="http://schemas.microsoft.com/office/powerpoint/2010/main" val="2621431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A12B54D-0BB3-4049-9481-DB612259A3AD}"/>
              </a:ext>
            </a:extLst>
          </p:cNvPr>
          <p:cNvPicPr>
            <a:picLocks noChangeAspect="1"/>
          </p:cNvPicPr>
          <p:nvPr/>
        </p:nvPicPr>
        <p:blipFill rotWithShape="1">
          <a:blip r:embed="rId4"/>
          <a:srcRect t="8626" b="10480"/>
          <a:stretch/>
        </p:blipFill>
        <p:spPr>
          <a:xfrm>
            <a:off x="1563644" y="1294237"/>
            <a:ext cx="9064711" cy="5042017"/>
          </a:xfrm>
          <a:prstGeom prst="rect">
            <a:avLst/>
          </a:prstGeom>
          <a:ln w="12700">
            <a:solidFill>
              <a:srgbClr val="322516"/>
            </a:solidFill>
          </a:ln>
        </p:spPr>
      </p:pic>
      <p:sp>
        <p:nvSpPr>
          <p:cNvPr id="7" name="Title 1">
            <a:extLst>
              <a:ext uri="{FF2B5EF4-FFF2-40B4-BE49-F238E27FC236}">
                <a16:creationId xmlns:a16="http://schemas.microsoft.com/office/drawing/2014/main" id="{5595E83E-1A8C-E064-E87E-4EA7B5CAECBD}"/>
              </a:ext>
            </a:extLst>
          </p:cNvPr>
          <p:cNvSpPr txBox="1">
            <a:spLocks/>
          </p:cNvSpPr>
          <p:nvPr/>
        </p:nvSpPr>
        <p:spPr>
          <a:xfrm>
            <a:off x="838200" y="442365"/>
            <a:ext cx="5143052" cy="10096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543E24"/>
                </a:solidFill>
                <a:latin typeface="Metropolis" pitchFamily="2" charset="77"/>
              </a:rPr>
              <a:t>Rainfall Extended</a:t>
            </a:r>
            <a:endParaRPr lang="en-US" dirty="0"/>
          </a:p>
        </p:txBody>
      </p:sp>
    </p:spTree>
    <p:extLst>
      <p:ext uri="{BB962C8B-B14F-4D97-AF65-F5344CB8AC3E}">
        <p14:creationId xmlns:p14="http://schemas.microsoft.com/office/powerpoint/2010/main" val="1711650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775F536-C045-509C-E97B-8A46F09CDA63}"/>
              </a:ext>
            </a:extLst>
          </p:cNvPr>
          <p:cNvSpPr txBox="1">
            <a:spLocks/>
          </p:cNvSpPr>
          <p:nvPr/>
        </p:nvSpPr>
        <p:spPr>
          <a:xfrm>
            <a:off x="838200" y="442365"/>
            <a:ext cx="10598424" cy="10096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543E24"/>
                </a:solidFill>
                <a:latin typeface="Metropolis" pitchFamily="2" charset="77"/>
              </a:rPr>
              <a:t>Another One,</a:t>
            </a:r>
            <a:endParaRPr lang="en-US" dirty="0"/>
          </a:p>
        </p:txBody>
      </p:sp>
      <p:grpSp>
        <p:nvGrpSpPr>
          <p:cNvPr id="10" name="Group 9">
            <a:extLst>
              <a:ext uri="{FF2B5EF4-FFF2-40B4-BE49-F238E27FC236}">
                <a16:creationId xmlns:a16="http://schemas.microsoft.com/office/drawing/2014/main" id="{BD985DB7-218D-E3BF-ABEC-49FCCB30F576}"/>
              </a:ext>
            </a:extLst>
          </p:cNvPr>
          <p:cNvGrpSpPr/>
          <p:nvPr/>
        </p:nvGrpSpPr>
        <p:grpSpPr>
          <a:xfrm>
            <a:off x="5305326" y="498397"/>
            <a:ext cx="5861204" cy="5861204"/>
            <a:chOff x="5220086" y="442365"/>
            <a:chExt cx="5861204" cy="5861204"/>
          </a:xfrm>
        </p:grpSpPr>
        <p:pic>
          <p:nvPicPr>
            <p:cNvPr id="3" name="Picture 2" descr="A collage of different colored maps&#10;&#10;Description automatically generated">
              <a:extLst>
                <a:ext uri="{FF2B5EF4-FFF2-40B4-BE49-F238E27FC236}">
                  <a16:creationId xmlns:a16="http://schemas.microsoft.com/office/drawing/2014/main" id="{2E55FAEF-FBDF-D301-C1EF-FC7B8DCF46AB}"/>
                </a:ext>
              </a:extLst>
            </p:cNvPr>
            <p:cNvPicPr>
              <a:picLocks noChangeAspect="1"/>
            </p:cNvPicPr>
            <p:nvPr/>
          </p:nvPicPr>
          <p:blipFill>
            <a:blip r:embed="rId4"/>
            <a:stretch>
              <a:fillRect/>
            </a:stretch>
          </p:blipFill>
          <p:spPr>
            <a:xfrm>
              <a:off x="5220086" y="442365"/>
              <a:ext cx="5861204" cy="5861204"/>
            </a:xfrm>
            <a:prstGeom prst="rect">
              <a:avLst/>
            </a:prstGeom>
            <a:ln w="12700">
              <a:solidFill>
                <a:srgbClr val="322516"/>
              </a:solidFill>
            </a:ln>
          </p:spPr>
        </p:pic>
        <p:pic>
          <p:nvPicPr>
            <p:cNvPr id="7" name="Picture 6" descr="A black text and black text on a white background&#10;&#10;Description automatically generated">
              <a:extLst>
                <a:ext uri="{FF2B5EF4-FFF2-40B4-BE49-F238E27FC236}">
                  <a16:creationId xmlns:a16="http://schemas.microsoft.com/office/drawing/2014/main" id="{8583DAD8-A6A4-831E-95CD-3EF4551FE968}"/>
                </a:ext>
              </a:extLst>
            </p:cNvPr>
            <p:cNvPicPr>
              <a:picLocks noChangeAspect="1"/>
            </p:cNvPicPr>
            <p:nvPr/>
          </p:nvPicPr>
          <p:blipFill rotWithShape="1">
            <a:blip r:embed="rId5"/>
            <a:srcRect t="25633" r="23083" b="30178"/>
            <a:stretch/>
          </p:blipFill>
          <p:spPr>
            <a:xfrm>
              <a:off x="9215639" y="3702596"/>
              <a:ext cx="1757441" cy="1009651"/>
            </a:xfrm>
            <a:prstGeom prst="rect">
              <a:avLst/>
            </a:prstGeom>
            <a:ln w="12700">
              <a:solidFill>
                <a:srgbClr val="322516"/>
              </a:solidFill>
            </a:ln>
          </p:spPr>
        </p:pic>
      </p:grpSp>
    </p:spTree>
    <p:extLst>
      <p:ext uri="{BB962C8B-B14F-4D97-AF65-F5344CB8AC3E}">
        <p14:creationId xmlns:p14="http://schemas.microsoft.com/office/powerpoint/2010/main" val="842386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3775F536-C045-509C-E97B-8A46F09CDA63}"/>
              </a:ext>
            </a:extLst>
          </p:cNvPr>
          <p:cNvSpPr txBox="1">
            <a:spLocks/>
          </p:cNvSpPr>
          <p:nvPr/>
        </p:nvSpPr>
        <p:spPr>
          <a:xfrm>
            <a:off x="838200" y="442365"/>
            <a:ext cx="10598424" cy="10096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543E24"/>
                </a:solidFill>
                <a:latin typeface="Metropolis" pitchFamily="2" charset="77"/>
              </a:rPr>
              <a:t>Another One,</a:t>
            </a:r>
            <a:endParaRPr lang="en-US" dirty="0"/>
          </a:p>
        </p:txBody>
      </p:sp>
      <p:pic>
        <p:nvPicPr>
          <p:cNvPr id="16" name="Picture 15" descr="A screenshot of a map&#10;&#10;Description automatically generated">
            <a:extLst>
              <a:ext uri="{FF2B5EF4-FFF2-40B4-BE49-F238E27FC236}">
                <a16:creationId xmlns:a16="http://schemas.microsoft.com/office/drawing/2014/main" id="{B863258C-BC98-E39C-E6B4-3A7AD85D1C9B}"/>
              </a:ext>
            </a:extLst>
          </p:cNvPr>
          <p:cNvPicPr>
            <a:picLocks noChangeAspect="1"/>
          </p:cNvPicPr>
          <p:nvPr/>
        </p:nvPicPr>
        <p:blipFill>
          <a:blip r:embed="rId4"/>
          <a:stretch>
            <a:fillRect/>
          </a:stretch>
        </p:blipFill>
        <p:spPr>
          <a:xfrm>
            <a:off x="436864" y="1696866"/>
            <a:ext cx="3464265" cy="3464265"/>
          </a:xfrm>
          <a:prstGeom prst="rect">
            <a:avLst/>
          </a:prstGeom>
          <a:ln w="12700">
            <a:solidFill>
              <a:srgbClr val="322516"/>
            </a:solidFill>
          </a:ln>
        </p:spPr>
      </p:pic>
      <p:pic>
        <p:nvPicPr>
          <p:cNvPr id="2" name="Picture 1" descr="A graph showing the average temperature&#10;&#10;Description automatically generated with medium confidence">
            <a:extLst>
              <a:ext uri="{FF2B5EF4-FFF2-40B4-BE49-F238E27FC236}">
                <a16:creationId xmlns:a16="http://schemas.microsoft.com/office/drawing/2014/main" id="{531613B8-16E2-D843-CC2F-2E876BB2600A}"/>
              </a:ext>
            </a:extLst>
          </p:cNvPr>
          <p:cNvPicPr>
            <a:picLocks noChangeAspect="1"/>
          </p:cNvPicPr>
          <p:nvPr/>
        </p:nvPicPr>
        <p:blipFill>
          <a:blip r:embed="rId5"/>
          <a:stretch>
            <a:fillRect/>
          </a:stretch>
        </p:blipFill>
        <p:spPr>
          <a:xfrm>
            <a:off x="6335264" y="4076915"/>
            <a:ext cx="5017245" cy="2006898"/>
          </a:xfrm>
          <a:prstGeom prst="rect">
            <a:avLst/>
          </a:prstGeom>
          <a:ln w="12700">
            <a:solidFill>
              <a:srgbClr val="322516"/>
            </a:solidFill>
          </a:ln>
        </p:spPr>
      </p:pic>
      <p:graphicFrame>
        <p:nvGraphicFramePr>
          <p:cNvPr id="12" name="Table 11">
            <a:extLst>
              <a:ext uri="{FF2B5EF4-FFF2-40B4-BE49-F238E27FC236}">
                <a16:creationId xmlns:a16="http://schemas.microsoft.com/office/drawing/2014/main" id="{12CD596E-E0BC-2BA0-0F26-129B9DDC7AFD}"/>
              </a:ext>
            </a:extLst>
          </p:cNvPr>
          <p:cNvGraphicFramePr>
            <a:graphicFrameLocks noGrp="1"/>
          </p:cNvGraphicFramePr>
          <p:nvPr>
            <p:extLst>
              <p:ext uri="{D42A27DB-BD31-4B8C-83A1-F6EECF244321}">
                <p14:modId xmlns:p14="http://schemas.microsoft.com/office/powerpoint/2010/main" val="2044876857"/>
              </p:ext>
            </p:extLst>
          </p:nvPr>
        </p:nvGraphicFramePr>
        <p:xfrm>
          <a:off x="4588480" y="3173847"/>
          <a:ext cx="7211166" cy="368300"/>
        </p:xfrm>
        <a:graphic>
          <a:graphicData uri="http://schemas.openxmlformats.org/drawingml/2006/table">
            <a:tbl>
              <a:tblPr/>
              <a:tblGrid>
                <a:gridCol w="631710">
                  <a:extLst>
                    <a:ext uri="{9D8B030D-6E8A-4147-A177-3AD203B41FA5}">
                      <a16:colId xmlns:a16="http://schemas.microsoft.com/office/drawing/2014/main" val="1215247748"/>
                    </a:ext>
                  </a:extLst>
                </a:gridCol>
                <a:gridCol w="506112">
                  <a:extLst>
                    <a:ext uri="{9D8B030D-6E8A-4147-A177-3AD203B41FA5}">
                      <a16:colId xmlns:a16="http://schemas.microsoft.com/office/drawing/2014/main" val="3255201513"/>
                    </a:ext>
                  </a:extLst>
                </a:gridCol>
                <a:gridCol w="506112">
                  <a:extLst>
                    <a:ext uri="{9D8B030D-6E8A-4147-A177-3AD203B41FA5}">
                      <a16:colId xmlns:a16="http://schemas.microsoft.com/office/drawing/2014/main" val="3938016260"/>
                    </a:ext>
                  </a:extLst>
                </a:gridCol>
                <a:gridCol w="506112">
                  <a:extLst>
                    <a:ext uri="{9D8B030D-6E8A-4147-A177-3AD203B41FA5}">
                      <a16:colId xmlns:a16="http://schemas.microsoft.com/office/drawing/2014/main" val="3424299200"/>
                    </a:ext>
                  </a:extLst>
                </a:gridCol>
                <a:gridCol w="506112">
                  <a:extLst>
                    <a:ext uri="{9D8B030D-6E8A-4147-A177-3AD203B41FA5}">
                      <a16:colId xmlns:a16="http://schemas.microsoft.com/office/drawing/2014/main" val="2937229557"/>
                    </a:ext>
                  </a:extLst>
                </a:gridCol>
                <a:gridCol w="506112">
                  <a:extLst>
                    <a:ext uri="{9D8B030D-6E8A-4147-A177-3AD203B41FA5}">
                      <a16:colId xmlns:a16="http://schemas.microsoft.com/office/drawing/2014/main" val="1270680579"/>
                    </a:ext>
                  </a:extLst>
                </a:gridCol>
                <a:gridCol w="506112">
                  <a:extLst>
                    <a:ext uri="{9D8B030D-6E8A-4147-A177-3AD203B41FA5}">
                      <a16:colId xmlns:a16="http://schemas.microsoft.com/office/drawing/2014/main" val="2823677804"/>
                    </a:ext>
                  </a:extLst>
                </a:gridCol>
                <a:gridCol w="506112">
                  <a:extLst>
                    <a:ext uri="{9D8B030D-6E8A-4147-A177-3AD203B41FA5}">
                      <a16:colId xmlns:a16="http://schemas.microsoft.com/office/drawing/2014/main" val="900495268"/>
                    </a:ext>
                  </a:extLst>
                </a:gridCol>
                <a:gridCol w="506112">
                  <a:extLst>
                    <a:ext uri="{9D8B030D-6E8A-4147-A177-3AD203B41FA5}">
                      <a16:colId xmlns:a16="http://schemas.microsoft.com/office/drawing/2014/main" val="2439266252"/>
                    </a:ext>
                  </a:extLst>
                </a:gridCol>
                <a:gridCol w="506112">
                  <a:extLst>
                    <a:ext uri="{9D8B030D-6E8A-4147-A177-3AD203B41FA5}">
                      <a16:colId xmlns:a16="http://schemas.microsoft.com/office/drawing/2014/main" val="3391362343"/>
                    </a:ext>
                  </a:extLst>
                </a:gridCol>
                <a:gridCol w="506112">
                  <a:extLst>
                    <a:ext uri="{9D8B030D-6E8A-4147-A177-3AD203B41FA5}">
                      <a16:colId xmlns:a16="http://schemas.microsoft.com/office/drawing/2014/main" val="4156220077"/>
                    </a:ext>
                  </a:extLst>
                </a:gridCol>
                <a:gridCol w="506112">
                  <a:extLst>
                    <a:ext uri="{9D8B030D-6E8A-4147-A177-3AD203B41FA5}">
                      <a16:colId xmlns:a16="http://schemas.microsoft.com/office/drawing/2014/main" val="2474928312"/>
                    </a:ext>
                  </a:extLst>
                </a:gridCol>
                <a:gridCol w="506112">
                  <a:extLst>
                    <a:ext uri="{9D8B030D-6E8A-4147-A177-3AD203B41FA5}">
                      <a16:colId xmlns:a16="http://schemas.microsoft.com/office/drawing/2014/main" val="1237585431"/>
                    </a:ext>
                  </a:extLst>
                </a:gridCol>
                <a:gridCol w="506112">
                  <a:extLst>
                    <a:ext uri="{9D8B030D-6E8A-4147-A177-3AD203B41FA5}">
                      <a16:colId xmlns:a16="http://schemas.microsoft.com/office/drawing/2014/main" val="1287056238"/>
                    </a:ext>
                  </a:extLst>
                </a:gridCol>
              </a:tblGrid>
              <a:tr h="184150">
                <a:tc>
                  <a:txBody>
                    <a:bodyPr/>
                    <a:lstStyle/>
                    <a:p>
                      <a:pPr algn="l" fontAlgn="b"/>
                      <a:r>
                        <a:rPr lang="en-AU" sz="1100" b="0" i="0" u="none" strike="noStrike">
                          <a:solidFill>
                            <a:srgbClr val="000000"/>
                          </a:solidFill>
                          <a:effectLst/>
                          <a:latin typeface="Aptos Narrow" panose="020B0004020202020204" pitchFamily="34" charset="0"/>
                        </a:rPr>
                        <a:t>Region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Jul</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Aug</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a:solidFill>
                            <a:srgbClr val="000000"/>
                          </a:solidFill>
                          <a:effectLst/>
                          <a:latin typeface="Aptos Narrow" panose="020B0004020202020204" pitchFamily="34" charset="0"/>
                        </a:rPr>
                        <a:t>Sep</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Oct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a:solidFill>
                            <a:srgbClr val="000000"/>
                          </a:solidFill>
                          <a:effectLst/>
                          <a:latin typeface="Aptos Narrow" panose="020B0004020202020204" pitchFamily="34" charset="0"/>
                        </a:rPr>
                        <a:t>Nov</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a:solidFill>
                            <a:srgbClr val="000000"/>
                          </a:solidFill>
                          <a:effectLst/>
                          <a:latin typeface="Aptos Narrow" panose="020B0004020202020204" pitchFamily="34" charset="0"/>
                        </a:rPr>
                        <a:t>Dec</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Jan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a:solidFill>
                            <a:srgbClr val="000000"/>
                          </a:solidFill>
                          <a:effectLst/>
                          <a:latin typeface="Aptos Narrow" panose="020B0004020202020204" pitchFamily="34" charset="0"/>
                        </a:rPr>
                        <a:t>Feb</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Mar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Apr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May</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Jun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Annual</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6472205"/>
                  </a:ext>
                </a:extLst>
              </a:tr>
              <a:tr h="184150">
                <a:tc>
                  <a:txBody>
                    <a:bodyPr/>
                    <a:lstStyle/>
                    <a:p>
                      <a:pPr algn="l" fontAlgn="b"/>
                      <a:r>
                        <a:rPr lang="en-AU" sz="1100" b="0" i="0" u="none" strike="noStrike" dirty="0">
                          <a:solidFill>
                            <a:srgbClr val="000000"/>
                          </a:solidFill>
                          <a:effectLst/>
                          <a:latin typeface="Aptos Narrow" panose="020B0004020202020204" pitchFamily="34" charset="0"/>
                        </a:rPr>
                        <a:t>Dry Tropics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100" b="0" i="0" u="none" strike="noStrike">
                          <a:solidFill>
                            <a:srgbClr val="F7F7F7"/>
                          </a:solidFill>
                          <a:effectLst/>
                          <a:highlight>
                            <a:srgbClr val="F7F7F7"/>
                          </a:highlight>
                          <a:latin typeface="Aptos Narrow" panose="020B0004020202020204" pitchFamily="34" charset="0"/>
                        </a:rPr>
                        <a:t>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7F7"/>
                    </a:solidFill>
                  </a:tcPr>
                </a:tc>
                <a:tc>
                  <a:txBody>
                    <a:bodyPr/>
                    <a:lstStyle/>
                    <a:p>
                      <a:pPr algn="r" fontAlgn="b"/>
                      <a:r>
                        <a:rPr lang="en-AU" sz="1100" b="0" i="0" u="none" strike="noStrike">
                          <a:solidFill>
                            <a:srgbClr val="F7F7F7"/>
                          </a:solidFill>
                          <a:effectLst/>
                          <a:highlight>
                            <a:srgbClr val="F7F7F7"/>
                          </a:highlight>
                          <a:latin typeface="Aptos Narrow" panose="020B0004020202020204" pitchFamily="34" charset="0"/>
                        </a:rPr>
                        <a:t>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7F7"/>
                    </a:solidFill>
                  </a:tcPr>
                </a:tc>
                <a:tc>
                  <a:txBody>
                    <a:bodyPr/>
                    <a:lstStyle/>
                    <a:p>
                      <a:pPr algn="r" fontAlgn="b"/>
                      <a:r>
                        <a:rPr lang="en-AU" sz="1100" b="0" i="0" u="none" strike="noStrike">
                          <a:solidFill>
                            <a:srgbClr val="EF8A62"/>
                          </a:solidFill>
                          <a:effectLst/>
                          <a:highlight>
                            <a:srgbClr val="EF8A62"/>
                          </a:highlight>
                          <a:latin typeface="Aptos Narrow" panose="020B0004020202020204" pitchFamily="34" charset="0"/>
                        </a:rPr>
                        <a:t>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8A62"/>
                    </a:solidFill>
                  </a:tcPr>
                </a:tc>
                <a:tc>
                  <a:txBody>
                    <a:bodyPr/>
                    <a:lstStyle/>
                    <a:p>
                      <a:pPr algn="r" fontAlgn="b"/>
                      <a:r>
                        <a:rPr lang="en-AU" sz="1100" b="0" i="0" u="none" strike="noStrike">
                          <a:solidFill>
                            <a:srgbClr val="B2182B"/>
                          </a:solidFill>
                          <a:effectLst/>
                          <a:highlight>
                            <a:srgbClr val="B2182B"/>
                          </a:highlight>
                          <a:latin typeface="Aptos Narrow" panose="020B0004020202020204" pitchFamily="34" charset="0"/>
                        </a:rPr>
                        <a:t>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182B"/>
                    </a:solidFill>
                  </a:tcPr>
                </a:tc>
                <a:tc>
                  <a:txBody>
                    <a:bodyPr/>
                    <a:lstStyle/>
                    <a:p>
                      <a:pPr algn="r" fontAlgn="b"/>
                      <a:r>
                        <a:rPr lang="en-AU" sz="1100" b="0" i="0" u="none" strike="noStrike">
                          <a:solidFill>
                            <a:srgbClr val="B2182B"/>
                          </a:solidFill>
                          <a:effectLst/>
                          <a:highlight>
                            <a:srgbClr val="B2182B"/>
                          </a:highlight>
                          <a:latin typeface="Aptos Narrow" panose="020B0004020202020204" pitchFamily="34" charset="0"/>
                        </a:rPr>
                        <a:t>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182B"/>
                    </a:solidFill>
                  </a:tcPr>
                </a:tc>
                <a:tc>
                  <a:txBody>
                    <a:bodyPr/>
                    <a:lstStyle/>
                    <a:p>
                      <a:pPr algn="r" fontAlgn="b"/>
                      <a:r>
                        <a:rPr lang="en-AU" sz="1100" b="0" i="0" u="none" strike="noStrike">
                          <a:solidFill>
                            <a:srgbClr val="EF8A62"/>
                          </a:solidFill>
                          <a:effectLst/>
                          <a:highlight>
                            <a:srgbClr val="EF8A62"/>
                          </a:highlight>
                          <a:latin typeface="Aptos Narrow" panose="020B0004020202020204" pitchFamily="34" charset="0"/>
                        </a:rPr>
                        <a:t>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8A62"/>
                    </a:solidFill>
                  </a:tcPr>
                </a:tc>
                <a:tc>
                  <a:txBody>
                    <a:bodyPr/>
                    <a:lstStyle/>
                    <a:p>
                      <a:pPr algn="r" fontAlgn="b"/>
                      <a:r>
                        <a:rPr lang="en-AU" sz="1100" b="0" i="0" u="none" strike="noStrike" dirty="0">
                          <a:solidFill>
                            <a:srgbClr val="FDDBC7"/>
                          </a:solidFill>
                          <a:effectLst/>
                          <a:highlight>
                            <a:srgbClr val="FDDBC7"/>
                          </a:highlight>
                          <a:latin typeface="Aptos Narrow" panose="020B0004020202020204" pitchFamily="34" charset="0"/>
                        </a:rPr>
                        <a:t>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DBC7"/>
                    </a:solidFill>
                  </a:tcPr>
                </a:tc>
                <a:tc>
                  <a:txBody>
                    <a:bodyPr/>
                    <a:lstStyle/>
                    <a:p>
                      <a:pPr algn="r" fontAlgn="b"/>
                      <a:r>
                        <a:rPr lang="en-AU" sz="1100" b="0" i="0" u="none" strike="noStrike">
                          <a:solidFill>
                            <a:srgbClr val="F7F7F7"/>
                          </a:solidFill>
                          <a:effectLst/>
                          <a:highlight>
                            <a:srgbClr val="F7F7F7"/>
                          </a:highlight>
                          <a:latin typeface="Aptos Narrow" panose="020B0004020202020204" pitchFamily="34" charset="0"/>
                        </a:rPr>
                        <a:t>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7F7"/>
                    </a:solidFill>
                  </a:tcPr>
                </a:tc>
                <a:tc>
                  <a:txBody>
                    <a:bodyPr/>
                    <a:lstStyle/>
                    <a:p>
                      <a:pPr algn="r" fontAlgn="b"/>
                      <a:r>
                        <a:rPr lang="en-AU" sz="1100" b="0" i="0" u="none" strike="noStrike">
                          <a:solidFill>
                            <a:srgbClr val="FDDBC7"/>
                          </a:solidFill>
                          <a:effectLst/>
                          <a:highlight>
                            <a:srgbClr val="FDDBC7"/>
                          </a:highlight>
                          <a:latin typeface="Aptos Narrow" panose="020B0004020202020204" pitchFamily="34" charset="0"/>
                        </a:rPr>
                        <a:t>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DBC7"/>
                    </a:solidFill>
                  </a:tcPr>
                </a:tc>
                <a:tc>
                  <a:txBody>
                    <a:bodyPr/>
                    <a:lstStyle/>
                    <a:p>
                      <a:pPr algn="r" fontAlgn="b"/>
                      <a:r>
                        <a:rPr lang="en-AU" sz="1100" b="0" i="0" u="none" strike="noStrike">
                          <a:solidFill>
                            <a:srgbClr val="B2182B"/>
                          </a:solidFill>
                          <a:effectLst/>
                          <a:highlight>
                            <a:srgbClr val="B2182B"/>
                          </a:highlight>
                          <a:latin typeface="Aptos Narrow" panose="020B0004020202020204" pitchFamily="34" charset="0"/>
                        </a:rPr>
                        <a:t>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182B"/>
                    </a:solidFill>
                  </a:tcPr>
                </a:tc>
                <a:tc>
                  <a:txBody>
                    <a:bodyPr/>
                    <a:lstStyle/>
                    <a:p>
                      <a:pPr algn="r" fontAlgn="b"/>
                      <a:r>
                        <a:rPr lang="en-AU" sz="1100" b="0" i="0" u="none" strike="noStrike" dirty="0">
                          <a:solidFill>
                            <a:srgbClr val="FDDBC7"/>
                          </a:solidFill>
                          <a:effectLst/>
                          <a:highlight>
                            <a:srgbClr val="FDDBC7"/>
                          </a:highlight>
                          <a:latin typeface="Aptos Narrow" panose="020B0004020202020204" pitchFamily="34" charset="0"/>
                        </a:rPr>
                        <a:t>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DBC7"/>
                    </a:solidFill>
                  </a:tcPr>
                </a:tc>
                <a:tc>
                  <a:txBody>
                    <a:bodyPr/>
                    <a:lstStyle/>
                    <a:p>
                      <a:pPr algn="r" fontAlgn="b"/>
                      <a:r>
                        <a:rPr lang="en-AU" sz="1100" b="0" i="0" u="none" strike="noStrike">
                          <a:solidFill>
                            <a:srgbClr val="EF8A62"/>
                          </a:solidFill>
                          <a:effectLst/>
                          <a:highlight>
                            <a:srgbClr val="EF8A62"/>
                          </a:highlight>
                          <a:latin typeface="Aptos Narrow" panose="020B0004020202020204" pitchFamily="34" charset="0"/>
                        </a:rPr>
                        <a:t>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8A62"/>
                    </a:solidFill>
                  </a:tcPr>
                </a:tc>
                <a:tc>
                  <a:txBody>
                    <a:bodyPr/>
                    <a:lstStyle/>
                    <a:p>
                      <a:pPr algn="r" fontAlgn="b"/>
                      <a:r>
                        <a:rPr lang="en-AU" sz="1100" b="0" i="0" u="none" strike="noStrike" dirty="0">
                          <a:solidFill>
                            <a:srgbClr val="EF8A62"/>
                          </a:solidFill>
                          <a:effectLst/>
                          <a:highlight>
                            <a:srgbClr val="EF8A62"/>
                          </a:highlight>
                          <a:latin typeface="Aptos Narrow" panose="020B0004020202020204" pitchFamily="34" charset="0"/>
                        </a:rPr>
                        <a:t>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8A62"/>
                    </a:solidFill>
                  </a:tcPr>
                </a:tc>
                <a:extLst>
                  <a:ext uri="{0D108BD9-81ED-4DB2-BD59-A6C34878D82A}">
                    <a16:rowId xmlns:a16="http://schemas.microsoft.com/office/drawing/2014/main" val="110394705"/>
                  </a:ext>
                </a:extLst>
              </a:tr>
            </a:tbl>
          </a:graphicData>
        </a:graphic>
      </p:graphicFrame>
      <p:cxnSp>
        <p:nvCxnSpPr>
          <p:cNvPr id="13" name="Straight Arrow Connector 12">
            <a:extLst>
              <a:ext uri="{FF2B5EF4-FFF2-40B4-BE49-F238E27FC236}">
                <a16:creationId xmlns:a16="http://schemas.microsoft.com/office/drawing/2014/main" id="{00985CC7-1852-E107-5A66-9FCA8F9AD330}"/>
              </a:ext>
            </a:extLst>
          </p:cNvPr>
          <p:cNvCxnSpPr>
            <a:cxnSpLocks/>
          </p:cNvCxnSpPr>
          <p:nvPr/>
        </p:nvCxnSpPr>
        <p:spPr>
          <a:xfrm flipV="1">
            <a:off x="4343339" y="2164933"/>
            <a:ext cx="1578025" cy="711277"/>
          </a:xfrm>
          <a:prstGeom prst="straightConnector1">
            <a:avLst/>
          </a:prstGeom>
          <a:ln w="76200">
            <a:solidFill>
              <a:srgbClr val="2683C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C02F9CF-37BB-CADA-0B2E-77891D882290}"/>
              </a:ext>
            </a:extLst>
          </p:cNvPr>
          <p:cNvCxnSpPr>
            <a:cxnSpLocks/>
          </p:cNvCxnSpPr>
          <p:nvPr/>
        </p:nvCxnSpPr>
        <p:spPr>
          <a:xfrm>
            <a:off x="4338492" y="4061791"/>
            <a:ext cx="1578025" cy="711277"/>
          </a:xfrm>
          <a:prstGeom prst="straightConnector1">
            <a:avLst/>
          </a:prstGeom>
          <a:ln w="76200">
            <a:solidFill>
              <a:srgbClr val="2683C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22104DE-74D8-05A3-2057-8C57923EF3BE}"/>
              </a:ext>
            </a:extLst>
          </p:cNvPr>
          <p:cNvCxnSpPr>
            <a:cxnSpLocks/>
          </p:cNvCxnSpPr>
          <p:nvPr/>
        </p:nvCxnSpPr>
        <p:spPr>
          <a:xfrm>
            <a:off x="4055906" y="3365746"/>
            <a:ext cx="336830" cy="0"/>
          </a:xfrm>
          <a:prstGeom prst="straightConnector1">
            <a:avLst/>
          </a:prstGeom>
          <a:ln w="76200">
            <a:solidFill>
              <a:srgbClr val="2683C6"/>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descr="A screen shot of a graph&#10;&#10;Description automatically generated">
            <a:extLst>
              <a:ext uri="{FF2B5EF4-FFF2-40B4-BE49-F238E27FC236}">
                <a16:creationId xmlns:a16="http://schemas.microsoft.com/office/drawing/2014/main" id="{41A83DC0-4464-18F7-00F0-6F90036034FD}"/>
              </a:ext>
            </a:extLst>
          </p:cNvPr>
          <p:cNvPicPr>
            <a:picLocks noChangeAspect="1"/>
          </p:cNvPicPr>
          <p:nvPr/>
        </p:nvPicPr>
        <p:blipFill>
          <a:blip r:embed="rId6"/>
          <a:stretch>
            <a:fillRect/>
          </a:stretch>
        </p:blipFill>
        <p:spPr>
          <a:xfrm>
            <a:off x="6896283" y="457284"/>
            <a:ext cx="3740221" cy="2181796"/>
          </a:xfrm>
          <a:prstGeom prst="rect">
            <a:avLst/>
          </a:prstGeom>
          <a:ln w="12700">
            <a:solidFill>
              <a:srgbClr val="322516"/>
            </a:solidFill>
          </a:ln>
        </p:spPr>
      </p:pic>
    </p:spTree>
    <p:extLst>
      <p:ext uri="{BB962C8B-B14F-4D97-AF65-F5344CB8AC3E}">
        <p14:creationId xmlns:p14="http://schemas.microsoft.com/office/powerpoint/2010/main" val="1244675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andscape with a river and mountains&#10;&#10;Description automatically generated">
            <a:extLst>
              <a:ext uri="{FF2B5EF4-FFF2-40B4-BE49-F238E27FC236}">
                <a16:creationId xmlns:a16="http://schemas.microsoft.com/office/drawing/2014/main" id="{F9892142-82B9-C83E-A1A3-03882823C5EF}"/>
              </a:ext>
            </a:extLst>
          </p:cNvPr>
          <p:cNvPicPr>
            <a:picLocks noChangeAspect="1"/>
          </p:cNvPicPr>
          <p:nvPr/>
        </p:nvPicPr>
        <p:blipFill rotWithShape="1">
          <a:blip r:embed="rId3">
            <a:extLst>
              <a:ext uri="{28A0092B-C50C-407E-A947-70E740481C1C}">
                <a14:useLocalDpi xmlns:a14="http://schemas.microsoft.com/office/drawing/2010/main" val="0"/>
              </a:ext>
            </a:extLst>
          </a:blip>
          <a:srcRect t="30931" b="31570"/>
          <a:stretch/>
        </p:blipFill>
        <p:spPr>
          <a:xfrm>
            <a:off x="0" y="3429000"/>
            <a:ext cx="12192000" cy="3429000"/>
          </a:xfrm>
          <a:prstGeom prst="rect">
            <a:avLst/>
          </a:prstGeom>
        </p:spPr>
      </p:pic>
      <p:sp>
        <p:nvSpPr>
          <p:cNvPr id="12" name="Rectangle 11">
            <a:extLst>
              <a:ext uri="{FF2B5EF4-FFF2-40B4-BE49-F238E27FC236}">
                <a16:creationId xmlns:a16="http://schemas.microsoft.com/office/drawing/2014/main" id="{9D763DEF-F8A6-B6B3-5BDD-E5C96223DB97}"/>
              </a:ext>
            </a:extLst>
          </p:cNvPr>
          <p:cNvSpPr/>
          <p:nvPr/>
        </p:nvSpPr>
        <p:spPr>
          <a:xfrm>
            <a:off x="1098697" y="988448"/>
            <a:ext cx="9994605" cy="3115719"/>
          </a:xfrm>
          <a:prstGeom prst="rect">
            <a:avLst/>
          </a:prstGeom>
          <a:solidFill>
            <a:srgbClr val="4989C1"/>
          </a:solidFill>
          <a:ln>
            <a:solidFill>
              <a:srgbClr val="2683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683C6"/>
              </a:solidFill>
            </a:endParaRPr>
          </a:p>
        </p:txBody>
      </p:sp>
      <p:sp>
        <p:nvSpPr>
          <p:cNvPr id="2" name="TextBox 1">
            <a:extLst>
              <a:ext uri="{FF2B5EF4-FFF2-40B4-BE49-F238E27FC236}">
                <a16:creationId xmlns:a16="http://schemas.microsoft.com/office/drawing/2014/main" id="{19861BB2-14C8-07DD-4F3C-811CCD448993}"/>
              </a:ext>
            </a:extLst>
          </p:cNvPr>
          <p:cNvSpPr txBox="1"/>
          <p:nvPr/>
        </p:nvSpPr>
        <p:spPr>
          <a:xfrm>
            <a:off x="1412852" y="1387843"/>
            <a:ext cx="9366293" cy="20563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3080"/>
              </a:lnSpc>
            </a:pPr>
            <a:r>
              <a:rPr lang="en-US" sz="2400" dirty="0">
                <a:solidFill>
                  <a:schemeClr val="bg1"/>
                </a:solidFill>
                <a:latin typeface="Metropolis" panose="00000500000000000000" pitchFamily="50" charset="0"/>
                <a:cs typeface="Calibri"/>
              </a:rPr>
              <a:t>The Healthy Waters Partnership for the Dry Tropics acknowledges the </a:t>
            </a:r>
            <a:r>
              <a:rPr lang="en-US" sz="2400" b="1" dirty="0">
                <a:solidFill>
                  <a:schemeClr val="bg1"/>
                </a:solidFill>
                <a:latin typeface="Metropolis" panose="00000500000000000000" pitchFamily="50" charset="0"/>
                <a:cs typeface="Calibri"/>
              </a:rPr>
              <a:t>Wulgurukaba</a:t>
            </a:r>
            <a:r>
              <a:rPr lang="en-US" sz="2400" dirty="0">
                <a:solidFill>
                  <a:schemeClr val="bg1"/>
                </a:solidFill>
                <a:latin typeface="Metropolis" panose="00000500000000000000" pitchFamily="50" charset="0"/>
                <a:cs typeface="Calibri"/>
              </a:rPr>
              <a:t>, </a:t>
            </a:r>
            <a:r>
              <a:rPr lang="en-US" sz="2400" b="1" dirty="0">
                <a:solidFill>
                  <a:schemeClr val="bg1"/>
                </a:solidFill>
                <a:latin typeface="Metropolis" panose="00000500000000000000" pitchFamily="50" charset="0"/>
                <a:cs typeface="Calibri"/>
              </a:rPr>
              <a:t>Bindal</a:t>
            </a:r>
            <a:r>
              <a:rPr lang="en-US" sz="2400" dirty="0">
                <a:solidFill>
                  <a:schemeClr val="bg1"/>
                </a:solidFill>
                <a:latin typeface="Metropolis" panose="00000500000000000000" pitchFamily="50" charset="0"/>
                <a:cs typeface="Calibri"/>
              </a:rPr>
              <a:t>, </a:t>
            </a:r>
            <a:r>
              <a:rPr lang="en-US" sz="2400" b="1" dirty="0">
                <a:solidFill>
                  <a:schemeClr val="bg1"/>
                </a:solidFill>
                <a:latin typeface="Metropolis" panose="00000500000000000000" pitchFamily="50" charset="0"/>
                <a:cs typeface="Calibri"/>
              </a:rPr>
              <a:t>Nywaigi</a:t>
            </a:r>
            <a:r>
              <a:rPr lang="en-US" sz="2400" dirty="0">
                <a:solidFill>
                  <a:schemeClr val="bg1"/>
                </a:solidFill>
                <a:latin typeface="Metropolis" panose="00000500000000000000" pitchFamily="50" charset="0"/>
                <a:cs typeface="Calibri"/>
              </a:rPr>
              <a:t>, and </a:t>
            </a:r>
            <a:r>
              <a:rPr lang="en-US" sz="2400" b="1" dirty="0">
                <a:solidFill>
                  <a:schemeClr val="bg1"/>
                </a:solidFill>
                <a:latin typeface="Metropolis" panose="00000500000000000000" pitchFamily="50" charset="0"/>
                <a:cs typeface="Calibri"/>
              </a:rPr>
              <a:t>Manbarra </a:t>
            </a:r>
            <a:r>
              <a:rPr lang="en-US" sz="2400" dirty="0">
                <a:solidFill>
                  <a:schemeClr val="bg1"/>
                </a:solidFill>
                <a:latin typeface="Metropolis" panose="00000500000000000000" pitchFamily="50" charset="0"/>
                <a:cs typeface="Calibri"/>
              </a:rPr>
              <a:t>people</a:t>
            </a:r>
            <a:r>
              <a:rPr lang="en-US" sz="2400" b="1" dirty="0">
                <a:solidFill>
                  <a:schemeClr val="bg1"/>
                </a:solidFill>
                <a:latin typeface="Metropolis" panose="00000500000000000000" pitchFamily="50" charset="0"/>
                <a:cs typeface="Calibri"/>
              </a:rPr>
              <a:t> </a:t>
            </a:r>
            <a:r>
              <a:rPr lang="en-US" sz="2400" dirty="0">
                <a:solidFill>
                  <a:schemeClr val="bg1"/>
                </a:solidFill>
                <a:latin typeface="Metropolis" panose="00000500000000000000" pitchFamily="50" charset="0"/>
                <a:cs typeface="Calibri"/>
              </a:rPr>
              <a:t>as the Traditional Custodians of the land and sea country in which we work, and we pay our respects to their Elders, past and present.</a:t>
            </a:r>
            <a:endParaRPr lang="en-US" sz="2400" dirty="0">
              <a:solidFill>
                <a:schemeClr val="bg1"/>
              </a:solidFill>
              <a:latin typeface="Metropolis" panose="00000500000000000000" pitchFamily="50" charset="0"/>
            </a:endParaRPr>
          </a:p>
        </p:txBody>
      </p:sp>
    </p:spTree>
    <p:extLst>
      <p:ext uri="{BB962C8B-B14F-4D97-AF65-F5344CB8AC3E}">
        <p14:creationId xmlns:p14="http://schemas.microsoft.com/office/powerpoint/2010/main" val="3075882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3775F536-C045-509C-E97B-8A46F09CDA63}"/>
              </a:ext>
            </a:extLst>
          </p:cNvPr>
          <p:cNvSpPr txBox="1">
            <a:spLocks/>
          </p:cNvSpPr>
          <p:nvPr/>
        </p:nvSpPr>
        <p:spPr>
          <a:xfrm>
            <a:off x="838200" y="442365"/>
            <a:ext cx="10598424" cy="10096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543E24"/>
                </a:solidFill>
                <a:latin typeface="Metropolis" pitchFamily="2" charset="77"/>
              </a:rPr>
              <a:t>Another One,</a:t>
            </a:r>
            <a:endParaRPr lang="en-US" dirty="0"/>
          </a:p>
        </p:txBody>
      </p:sp>
      <p:cxnSp>
        <p:nvCxnSpPr>
          <p:cNvPr id="13" name="Straight Arrow Connector 12">
            <a:extLst>
              <a:ext uri="{FF2B5EF4-FFF2-40B4-BE49-F238E27FC236}">
                <a16:creationId xmlns:a16="http://schemas.microsoft.com/office/drawing/2014/main" id="{00985CC7-1852-E107-5A66-9FCA8F9AD330}"/>
              </a:ext>
            </a:extLst>
          </p:cNvPr>
          <p:cNvCxnSpPr>
            <a:cxnSpLocks/>
          </p:cNvCxnSpPr>
          <p:nvPr/>
        </p:nvCxnSpPr>
        <p:spPr>
          <a:xfrm flipV="1">
            <a:off x="4343339" y="2164933"/>
            <a:ext cx="1578025" cy="711277"/>
          </a:xfrm>
          <a:prstGeom prst="straightConnector1">
            <a:avLst/>
          </a:prstGeom>
          <a:ln w="76200">
            <a:solidFill>
              <a:srgbClr val="2683C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C02F9CF-37BB-CADA-0B2E-77891D882290}"/>
              </a:ext>
            </a:extLst>
          </p:cNvPr>
          <p:cNvCxnSpPr>
            <a:cxnSpLocks/>
          </p:cNvCxnSpPr>
          <p:nvPr/>
        </p:nvCxnSpPr>
        <p:spPr>
          <a:xfrm>
            <a:off x="4338492" y="4061791"/>
            <a:ext cx="1578025" cy="711277"/>
          </a:xfrm>
          <a:prstGeom prst="straightConnector1">
            <a:avLst/>
          </a:prstGeom>
          <a:ln w="76200">
            <a:solidFill>
              <a:srgbClr val="2683C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22104DE-74D8-05A3-2057-8C57923EF3BE}"/>
              </a:ext>
            </a:extLst>
          </p:cNvPr>
          <p:cNvCxnSpPr>
            <a:cxnSpLocks/>
          </p:cNvCxnSpPr>
          <p:nvPr/>
        </p:nvCxnSpPr>
        <p:spPr>
          <a:xfrm>
            <a:off x="4055906" y="3365746"/>
            <a:ext cx="336830" cy="0"/>
          </a:xfrm>
          <a:prstGeom prst="straightConnector1">
            <a:avLst/>
          </a:prstGeom>
          <a:ln w="76200">
            <a:solidFill>
              <a:srgbClr val="2683C6"/>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map of the country&#10;&#10;Description automatically generated">
            <a:extLst>
              <a:ext uri="{FF2B5EF4-FFF2-40B4-BE49-F238E27FC236}">
                <a16:creationId xmlns:a16="http://schemas.microsoft.com/office/drawing/2014/main" id="{A298EED3-BF1D-EA49-D016-979BDC73542D}"/>
              </a:ext>
            </a:extLst>
          </p:cNvPr>
          <p:cNvPicPr>
            <a:picLocks noChangeAspect="1"/>
          </p:cNvPicPr>
          <p:nvPr/>
        </p:nvPicPr>
        <p:blipFill>
          <a:blip r:embed="rId4"/>
          <a:stretch>
            <a:fillRect/>
          </a:stretch>
        </p:blipFill>
        <p:spPr>
          <a:xfrm>
            <a:off x="441900" y="1732931"/>
            <a:ext cx="3428200" cy="3428200"/>
          </a:xfrm>
          <a:prstGeom prst="rect">
            <a:avLst/>
          </a:prstGeom>
          <a:ln w="12700">
            <a:solidFill>
              <a:srgbClr val="322516"/>
            </a:solidFill>
          </a:ln>
        </p:spPr>
      </p:pic>
      <p:pic>
        <p:nvPicPr>
          <p:cNvPr id="8" name="Picture 7" descr="A graph showing a curve&#10;&#10;Description automatically generated">
            <a:extLst>
              <a:ext uri="{FF2B5EF4-FFF2-40B4-BE49-F238E27FC236}">
                <a16:creationId xmlns:a16="http://schemas.microsoft.com/office/drawing/2014/main" id="{8646A8A2-13BF-9A5F-1315-D53394F06F87}"/>
              </a:ext>
            </a:extLst>
          </p:cNvPr>
          <p:cNvPicPr>
            <a:picLocks noChangeAspect="1"/>
          </p:cNvPicPr>
          <p:nvPr/>
        </p:nvPicPr>
        <p:blipFill>
          <a:blip r:embed="rId5"/>
          <a:stretch>
            <a:fillRect/>
          </a:stretch>
        </p:blipFill>
        <p:spPr>
          <a:xfrm>
            <a:off x="6335264" y="4071316"/>
            <a:ext cx="5017245" cy="2006898"/>
          </a:xfrm>
          <a:prstGeom prst="rect">
            <a:avLst/>
          </a:prstGeom>
          <a:ln w="12700">
            <a:solidFill>
              <a:srgbClr val="322516"/>
            </a:solidFill>
          </a:ln>
        </p:spPr>
      </p:pic>
      <p:graphicFrame>
        <p:nvGraphicFramePr>
          <p:cNvPr id="20" name="Table 19">
            <a:extLst>
              <a:ext uri="{FF2B5EF4-FFF2-40B4-BE49-F238E27FC236}">
                <a16:creationId xmlns:a16="http://schemas.microsoft.com/office/drawing/2014/main" id="{F4FB3AE8-6EDC-F273-C53F-4B37E90EBFA3}"/>
              </a:ext>
            </a:extLst>
          </p:cNvPr>
          <p:cNvGraphicFramePr>
            <a:graphicFrameLocks noGrp="1"/>
          </p:cNvGraphicFramePr>
          <p:nvPr>
            <p:extLst>
              <p:ext uri="{D42A27DB-BD31-4B8C-83A1-F6EECF244321}">
                <p14:modId xmlns:p14="http://schemas.microsoft.com/office/powerpoint/2010/main" val="3088904078"/>
              </p:ext>
            </p:extLst>
          </p:nvPr>
        </p:nvGraphicFramePr>
        <p:xfrm>
          <a:off x="4587350" y="3174999"/>
          <a:ext cx="7086495" cy="368300"/>
        </p:xfrm>
        <a:graphic>
          <a:graphicData uri="http://schemas.openxmlformats.org/drawingml/2006/table">
            <a:tbl>
              <a:tblPr/>
              <a:tblGrid>
                <a:gridCol w="752937">
                  <a:extLst>
                    <a:ext uri="{9D8B030D-6E8A-4147-A177-3AD203B41FA5}">
                      <a16:colId xmlns:a16="http://schemas.microsoft.com/office/drawing/2014/main" val="1279341126"/>
                    </a:ext>
                  </a:extLst>
                </a:gridCol>
                <a:gridCol w="452397">
                  <a:extLst>
                    <a:ext uri="{9D8B030D-6E8A-4147-A177-3AD203B41FA5}">
                      <a16:colId xmlns:a16="http://schemas.microsoft.com/office/drawing/2014/main" val="2816454303"/>
                    </a:ext>
                  </a:extLst>
                </a:gridCol>
                <a:gridCol w="452397">
                  <a:extLst>
                    <a:ext uri="{9D8B030D-6E8A-4147-A177-3AD203B41FA5}">
                      <a16:colId xmlns:a16="http://schemas.microsoft.com/office/drawing/2014/main" val="1318980430"/>
                    </a:ext>
                  </a:extLst>
                </a:gridCol>
                <a:gridCol w="452397">
                  <a:extLst>
                    <a:ext uri="{9D8B030D-6E8A-4147-A177-3AD203B41FA5}">
                      <a16:colId xmlns:a16="http://schemas.microsoft.com/office/drawing/2014/main" val="1519399840"/>
                    </a:ext>
                  </a:extLst>
                </a:gridCol>
                <a:gridCol w="452397">
                  <a:extLst>
                    <a:ext uri="{9D8B030D-6E8A-4147-A177-3AD203B41FA5}">
                      <a16:colId xmlns:a16="http://schemas.microsoft.com/office/drawing/2014/main" val="2914168785"/>
                    </a:ext>
                  </a:extLst>
                </a:gridCol>
                <a:gridCol w="452397">
                  <a:extLst>
                    <a:ext uri="{9D8B030D-6E8A-4147-A177-3AD203B41FA5}">
                      <a16:colId xmlns:a16="http://schemas.microsoft.com/office/drawing/2014/main" val="4033743070"/>
                    </a:ext>
                  </a:extLst>
                </a:gridCol>
                <a:gridCol w="452397">
                  <a:extLst>
                    <a:ext uri="{9D8B030D-6E8A-4147-A177-3AD203B41FA5}">
                      <a16:colId xmlns:a16="http://schemas.microsoft.com/office/drawing/2014/main" val="2091656763"/>
                    </a:ext>
                  </a:extLst>
                </a:gridCol>
                <a:gridCol w="452397">
                  <a:extLst>
                    <a:ext uri="{9D8B030D-6E8A-4147-A177-3AD203B41FA5}">
                      <a16:colId xmlns:a16="http://schemas.microsoft.com/office/drawing/2014/main" val="206557611"/>
                    </a:ext>
                  </a:extLst>
                </a:gridCol>
                <a:gridCol w="452397">
                  <a:extLst>
                    <a:ext uri="{9D8B030D-6E8A-4147-A177-3AD203B41FA5}">
                      <a16:colId xmlns:a16="http://schemas.microsoft.com/office/drawing/2014/main" val="1418399823"/>
                    </a:ext>
                  </a:extLst>
                </a:gridCol>
                <a:gridCol w="452397">
                  <a:extLst>
                    <a:ext uri="{9D8B030D-6E8A-4147-A177-3AD203B41FA5}">
                      <a16:colId xmlns:a16="http://schemas.microsoft.com/office/drawing/2014/main" val="2358242154"/>
                    </a:ext>
                  </a:extLst>
                </a:gridCol>
                <a:gridCol w="452397">
                  <a:extLst>
                    <a:ext uri="{9D8B030D-6E8A-4147-A177-3AD203B41FA5}">
                      <a16:colId xmlns:a16="http://schemas.microsoft.com/office/drawing/2014/main" val="3462194462"/>
                    </a:ext>
                  </a:extLst>
                </a:gridCol>
                <a:gridCol w="452397">
                  <a:extLst>
                    <a:ext uri="{9D8B030D-6E8A-4147-A177-3AD203B41FA5}">
                      <a16:colId xmlns:a16="http://schemas.microsoft.com/office/drawing/2014/main" val="1781425437"/>
                    </a:ext>
                  </a:extLst>
                </a:gridCol>
                <a:gridCol w="452397">
                  <a:extLst>
                    <a:ext uri="{9D8B030D-6E8A-4147-A177-3AD203B41FA5}">
                      <a16:colId xmlns:a16="http://schemas.microsoft.com/office/drawing/2014/main" val="670538082"/>
                    </a:ext>
                  </a:extLst>
                </a:gridCol>
                <a:gridCol w="452397">
                  <a:extLst>
                    <a:ext uri="{9D8B030D-6E8A-4147-A177-3AD203B41FA5}">
                      <a16:colId xmlns:a16="http://schemas.microsoft.com/office/drawing/2014/main" val="1776814724"/>
                    </a:ext>
                  </a:extLst>
                </a:gridCol>
                <a:gridCol w="452397">
                  <a:extLst>
                    <a:ext uri="{9D8B030D-6E8A-4147-A177-3AD203B41FA5}">
                      <a16:colId xmlns:a16="http://schemas.microsoft.com/office/drawing/2014/main" val="1833029654"/>
                    </a:ext>
                  </a:extLst>
                </a:gridCol>
              </a:tblGrid>
              <a:tr h="184150">
                <a:tc>
                  <a:txBody>
                    <a:bodyPr/>
                    <a:lstStyle/>
                    <a:p>
                      <a:pPr algn="l" fontAlgn="b"/>
                      <a:r>
                        <a:rPr lang="en-AU" sz="1100" b="0" i="0" u="none" strike="noStrike" dirty="0">
                          <a:solidFill>
                            <a:srgbClr val="000000"/>
                          </a:solidFill>
                          <a:effectLst/>
                          <a:latin typeface="Aptos Narrow" panose="020B0004020202020204" pitchFamily="34" charset="0"/>
                        </a:rPr>
                        <a:t>Region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basin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Jul</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a:solidFill>
                            <a:srgbClr val="000000"/>
                          </a:solidFill>
                          <a:effectLst/>
                          <a:latin typeface="Aptos Narrow" panose="020B0004020202020204" pitchFamily="34" charset="0"/>
                        </a:rPr>
                        <a:t>Aug</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a:solidFill>
                            <a:srgbClr val="000000"/>
                          </a:solidFill>
                          <a:effectLst/>
                          <a:latin typeface="Aptos Narrow" panose="020B0004020202020204" pitchFamily="34" charset="0"/>
                        </a:rPr>
                        <a:t>Sep</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Oct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a:solidFill>
                            <a:srgbClr val="000000"/>
                          </a:solidFill>
                          <a:effectLst/>
                          <a:latin typeface="Aptos Narrow" panose="020B0004020202020204" pitchFamily="34" charset="0"/>
                        </a:rPr>
                        <a:t>Nov</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a:solidFill>
                            <a:srgbClr val="000000"/>
                          </a:solidFill>
                          <a:effectLst/>
                          <a:latin typeface="Aptos Narrow" panose="020B0004020202020204" pitchFamily="34" charset="0"/>
                        </a:rPr>
                        <a:t>Dec</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a:solidFill>
                            <a:srgbClr val="000000"/>
                          </a:solidFill>
                          <a:effectLst/>
                          <a:latin typeface="Aptos Narrow" panose="020B0004020202020204" pitchFamily="34" charset="0"/>
                        </a:rPr>
                        <a:t>Jan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a:solidFill>
                            <a:srgbClr val="000000"/>
                          </a:solidFill>
                          <a:effectLst/>
                          <a:latin typeface="Aptos Narrow" panose="020B0004020202020204" pitchFamily="34" charset="0"/>
                        </a:rPr>
                        <a:t>Feb</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Mar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a:solidFill>
                            <a:srgbClr val="000000"/>
                          </a:solidFill>
                          <a:effectLst/>
                          <a:latin typeface="Aptos Narrow" panose="020B0004020202020204" pitchFamily="34" charset="0"/>
                        </a:rPr>
                        <a:t>Apr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a:solidFill>
                            <a:srgbClr val="000000"/>
                          </a:solidFill>
                          <a:effectLst/>
                          <a:latin typeface="Aptos Narrow" panose="020B0004020202020204" pitchFamily="34" charset="0"/>
                        </a:rPr>
                        <a:t>May</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a:solidFill>
                            <a:srgbClr val="000000"/>
                          </a:solidFill>
                          <a:effectLst/>
                          <a:latin typeface="Aptos Narrow" panose="020B0004020202020204" pitchFamily="34" charset="0"/>
                        </a:rPr>
                        <a:t>Jun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dirty="0">
                          <a:solidFill>
                            <a:srgbClr val="000000"/>
                          </a:solidFill>
                          <a:effectLst/>
                          <a:latin typeface="Aptos Narrow" panose="020B0004020202020204" pitchFamily="34" charset="0"/>
                        </a:rPr>
                        <a:t>Annual</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5134502"/>
                  </a:ext>
                </a:extLst>
              </a:tr>
              <a:tr h="184150">
                <a:tc>
                  <a:txBody>
                    <a:bodyPr/>
                    <a:lstStyle/>
                    <a:p>
                      <a:pPr algn="l" fontAlgn="b"/>
                      <a:r>
                        <a:rPr lang="en-AU" sz="1100" b="0" i="0" u="none" strike="noStrike">
                          <a:solidFill>
                            <a:srgbClr val="000000"/>
                          </a:solidFill>
                          <a:effectLst/>
                          <a:latin typeface="Aptos Narrow" panose="020B0004020202020204" pitchFamily="34" charset="0"/>
                        </a:rPr>
                        <a:t>Dry Tropics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100" b="0" i="0" u="none" strike="noStrike">
                          <a:solidFill>
                            <a:srgbClr val="000000"/>
                          </a:solidFill>
                          <a:effectLst/>
                          <a:latin typeface="Aptos Narrow" panose="020B0004020202020204" pitchFamily="34" charset="0"/>
                        </a:rPr>
                        <a:t>Black</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100" b="0" i="0" u="none" strike="noStrike">
                          <a:solidFill>
                            <a:srgbClr val="D1E5F0"/>
                          </a:solidFill>
                          <a:effectLst/>
                          <a:highlight>
                            <a:srgbClr val="D1E5F0"/>
                          </a:highlight>
                          <a:latin typeface="Aptos Narrow" panose="020B000402020202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E5F0"/>
                    </a:solidFill>
                  </a:tcPr>
                </a:tc>
                <a:tc>
                  <a:txBody>
                    <a:bodyPr/>
                    <a:lstStyle/>
                    <a:p>
                      <a:pPr algn="r" fontAlgn="b"/>
                      <a:r>
                        <a:rPr lang="en-AU" sz="1100" b="0" i="0" u="none" strike="noStrike">
                          <a:solidFill>
                            <a:srgbClr val="EF8A62"/>
                          </a:solidFill>
                          <a:effectLst/>
                          <a:highlight>
                            <a:srgbClr val="EF8A62"/>
                          </a:highlight>
                          <a:latin typeface="Aptos Narrow" panose="020B0004020202020204" pitchFamily="34" charset="0"/>
                        </a:rPr>
                        <a:t>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8A62"/>
                    </a:solidFill>
                  </a:tcPr>
                </a:tc>
                <a:tc>
                  <a:txBody>
                    <a:bodyPr/>
                    <a:lstStyle/>
                    <a:p>
                      <a:pPr algn="r" fontAlgn="b"/>
                      <a:r>
                        <a:rPr lang="en-AU" sz="1100" b="0" i="0" u="none" strike="noStrike">
                          <a:solidFill>
                            <a:srgbClr val="B2182B"/>
                          </a:solidFill>
                          <a:effectLst/>
                          <a:highlight>
                            <a:srgbClr val="B2182B"/>
                          </a:highlight>
                          <a:latin typeface="Aptos Narrow" panose="020B0004020202020204" pitchFamily="34" charset="0"/>
                        </a:rPr>
                        <a:t>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182B"/>
                    </a:solidFill>
                  </a:tcPr>
                </a:tc>
                <a:tc>
                  <a:txBody>
                    <a:bodyPr/>
                    <a:lstStyle/>
                    <a:p>
                      <a:pPr algn="r" fontAlgn="b"/>
                      <a:r>
                        <a:rPr lang="en-AU" sz="1100" b="0" i="0" u="none" strike="noStrike">
                          <a:solidFill>
                            <a:srgbClr val="B2182B"/>
                          </a:solidFill>
                          <a:effectLst/>
                          <a:highlight>
                            <a:srgbClr val="B2182B"/>
                          </a:highlight>
                          <a:latin typeface="Aptos Narrow" panose="020B0004020202020204" pitchFamily="34" charset="0"/>
                        </a:rPr>
                        <a:t>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182B"/>
                    </a:solidFill>
                  </a:tcPr>
                </a:tc>
                <a:tc>
                  <a:txBody>
                    <a:bodyPr/>
                    <a:lstStyle/>
                    <a:p>
                      <a:pPr algn="r" fontAlgn="b"/>
                      <a:r>
                        <a:rPr lang="en-AU" sz="1100" b="0" i="0" u="none" strike="noStrike">
                          <a:solidFill>
                            <a:srgbClr val="B2182B"/>
                          </a:solidFill>
                          <a:effectLst/>
                          <a:highlight>
                            <a:srgbClr val="B2182B"/>
                          </a:highlight>
                          <a:latin typeface="Aptos Narrow" panose="020B0004020202020204" pitchFamily="34" charset="0"/>
                        </a:rPr>
                        <a:t>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182B"/>
                    </a:solidFill>
                  </a:tcPr>
                </a:tc>
                <a:tc>
                  <a:txBody>
                    <a:bodyPr/>
                    <a:lstStyle/>
                    <a:p>
                      <a:pPr algn="r" fontAlgn="b"/>
                      <a:r>
                        <a:rPr lang="en-AU" sz="1100" b="0" i="0" u="none" strike="noStrike">
                          <a:solidFill>
                            <a:srgbClr val="F7F7F7"/>
                          </a:solidFill>
                          <a:effectLst/>
                          <a:highlight>
                            <a:srgbClr val="F7F7F7"/>
                          </a:highlight>
                          <a:latin typeface="Aptos Narrow" panose="020B0004020202020204" pitchFamily="34" charset="0"/>
                        </a:rPr>
                        <a:t>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7F7"/>
                    </a:solidFill>
                  </a:tcPr>
                </a:tc>
                <a:tc>
                  <a:txBody>
                    <a:bodyPr/>
                    <a:lstStyle/>
                    <a:p>
                      <a:pPr algn="r" fontAlgn="b"/>
                      <a:r>
                        <a:rPr lang="en-AU" sz="1100" b="0" i="0" u="none" strike="noStrike">
                          <a:solidFill>
                            <a:srgbClr val="F7F7F7"/>
                          </a:solidFill>
                          <a:effectLst/>
                          <a:highlight>
                            <a:srgbClr val="F7F7F7"/>
                          </a:highlight>
                          <a:latin typeface="Aptos Narrow" panose="020B0004020202020204" pitchFamily="34" charset="0"/>
                        </a:rPr>
                        <a:t>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7F7"/>
                    </a:solidFill>
                  </a:tcPr>
                </a:tc>
                <a:tc>
                  <a:txBody>
                    <a:bodyPr/>
                    <a:lstStyle/>
                    <a:p>
                      <a:pPr algn="r" fontAlgn="b"/>
                      <a:r>
                        <a:rPr lang="en-AU" sz="1100" b="0" i="0" u="none" strike="noStrike">
                          <a:solidFill>
                            <a:srgbClr val="F7F7F7"/>
                          </a:solidFill>
                          <a:effectLst/>
                          <a:highlight>
                            <a:srgbClr val="F7F7F7"/>
                          </a:highlight>
                          <a:latin typeface="Aptos Narrow" panose="020B0004020202020204" pitchFamily="34" charset="0"/>
                        </a:rPr>
                        <a:t>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7F7"/>
                    </a:solidFill>
                  </a:tcPr>
                </a:tc>
                <a:tc>
                  <a:txBody>
                    <a:bodyPr/>
                    <a:lstStyle/>
                    <a:p>
                      <a:pPr algn="r" fontAlgn="b"/>
                      <a:r>
                        <a:rPr lang="en-AU" sz="1100" b="0" i="0" u="none" strike="noStrike">
                          <a:solidFill>
                            <a:srgbClr val="EF8A62"/>
                          </a:solidFill>
                          <a:effectLst/>
                          <a:highlight>
                            <a:srgbClr val="EF8A62"/>
                          </a:highlight>
                          <a:latin typeface="Aptos Narrow" panose="020B0004020202020204" pitchFamily="34" charset="0"/>
                        </a:rPr>
                        <a:t>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8A62"/>
                    </a:solidFill>
                  </a:tcPr>
                </a:tc>
                <a:tc>
                  <a:txBody>
                    <a:bodyPr/>
                    <a:lstStyle/>
                    <a:p>
                      <a:pPr algn="r" fontAlgn="b"/>
                      <a:r>
                        <a:rPr lang="en-AU" sz="1100" b="0" i="0" u="none" strike="noStrike">
                          <a:solidFill>
                            <a:srgbClr val="B2182B"/>
                          </a:solidFill>
                          <a:effectLst/>
                          <a:highlight>
                            <a:srgbClr val="B2182B"/>
                          </a:highlight>
                          <a:latin typeface="Aptos Narrow" panose="020B0004020202020204" pitchFamily="34" charset="0"/>
                        </a:rPr>
                        <a:t>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182B"/>
                    </a:solidFill>
                  </a:tcPr>
                </a:tc>
                <a:tc>
                  <a:txBody>
                    <a:bodyPr/>
                    <a:lstStyle/>
                    <a:p>
                      <a:pPr algn="r" fontAlgn="b"/>
                      <a:r>
                        <a:rPr lang="en-AU" sz="1100" b="0" i="0" u="none" strike="noStrike" dirty="0">
                          <a:solidFill>
                            <a:srgbClr val="F7F7F7"/>
                          </a:solidFill>
                          <a:effectLst/>
                          <a:highlight>
                            <a:srgbClr val="F7F7F7"/>
                          </a:highlight>
                          <a:latin typeface="Aptos Narrow" panose="020B0004020202020204" pitchFamily="34" charset="0"/>
                        </a:rPr>
                        <a:t>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7F7"/>
                    </a:solidFill>
                  </a:tcPr>
                </a:tc>
                <a:tc>
                  <a:txBody>
                    <a:bodyPr/>
                    <a:lstStyle/>
                    <a:p>
                      <a:pPr algn="r" fontAlgn="b"/>
                      <a:r>
                        <a:rPr lang="en-AU" sz="1100" b="0" i="0" u="none" strike="noStrike" dirty="0">
                          <a:solidFill>
                            <a:srgbClr val="B2182B"/>
                          </a:solidFill>
                          <a:effectLst/>
                          <a:highlight>
                            <a:srgbClr val="B2182B"/>
                          </a:highlight>
                          <a:latin typeface="Aptos Narrow" panose="020B0004020202020204" pitchFamily="34" charset="0"/>
                        </a:rPr>
                        <a:t>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182B"/>
                    </a:solidFill>
                  </a:tcPr>
                </a:tc>
                <a:tc>
                  <a:txBody>
                    <a:bodyPr/>
                    <a:lstStyle/>
                    <a:p>
                      <a:pPr algn="r" fontAlgn="b"/>
                      <a:r>
                        <a:rPr lang="en-AU" sz="1100" b="0" i="0" u="none" strike="noStrike" dirty="0">
                          <a:solidFill>
                            <a:srgbClr val="EF8A62"/>
                          </a:solidFill>
                          <a:effectLst/>
                          <a:highlight>
                            <a:srgbClr val="EF8A62"/>
                          </a:highlight>
                          <a:latin typeface="Aptos Narrow" panose="020B0004020202020204" pitchFamily="34" charset="0"/>
                        </a:rPr>
                        <a:t>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8A62"/>
                    </a:solidFill>
                  </a:tcPr>
                </a:tc>
                <a:extLst>
                  <a:ext uri="{0D108BD9-81ED-4DB2-BD59-A6C34878D82A}">
                    <a16:rowId xmlns:a16="http://schemas.microsoft.com/office/drawing/2014/main" val="3369314651"/>
                  </a:ext>
                </a:extLst>
              </a:tr>
            </a:tbl>
          </a:graphicData>
        </a:graphic>
      </p:graphicFrame>
      <p:pic>
        <p:nvPicPr>
          <p:cNvPr id="22" name="Picture 21" descr="A graph with lines and dots&#10;&#10;Description automatically generated with medium confidence">
            <a:extLst>
              <a:ext uri="{FF2B5EF4-FFF2-40B4-BE49-F238E27FC236}">
                <a16:creationId xmlns:a16="http://schemas.microsoft.com/office/drawing/2014/main" id="{51058C8D-C637-5AB0-CCE8-F978A5BE13FB}"/>
              </a:ext>
            </a:extLst>
          </p:cNvPr>
          <p:cNvPicPr>
            <a:picLocks noChangeAspect="1"/>
          </p:cNvPicPr>
          <p:nvPr/>
        </p:nvPicPr>
        <p:blipFill>
          <a:blip r:embed="rId6"/>
          <a:stretch>
            <a:fillRect/>
          </a:stretch>
        </p:blipFill>
        <p:spPr>
          <a:xfrm>
            <a:off x="6896283" y="457284"/>
            <a:ext cx="3740221" cy="2181796"/>
          </a:xfrm>
          <a:prstGeom prst="rect">
            <a:avLst/>
          </a:prstGeom>
          <a:ln w="12700">
            <a:solidFill>
              <a:srgbClr val="322516"/>
            </a:solidFill>
          </a:ln>
        </p:spPr>
      </p:pic>
    </p:spTree>
    <p:extLst>
      <p:ext uri="{BB962C8B-B14F-4D97-AF65-F5344CB8AC3E}">
        <p14:creationId xmlns:p14="http://schemas.microsoft.com/office/powerpoint/2010/main" val="3872304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775F536-C045-509C-E97B-8A46F09CDA63}"/>
              </a:ext>
            </a:extLst>
          </p:cNvPr>
          <p:cNvSpPr txBox="1">
            <a:spLocks/>
          </p:cNvSpPr>
          <p:nvPr/>
        </p:nvSpPr>
        <p:spPr>
          <a:xfrm>
            <a:off x="838200" y="442365"/>
            <a:ext cx="10598424" cy="10096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543E24"/>
                </a:solidFill>
                <a:latin typeface="Metropolis" pitchFamily="2" charset="77"/>
              </a:rPr>
              <a:t>Another One,</a:t>
            </a:r>
            <a:endParaRPr lang="en-US" dirty="0"/>
          </a:p>
        </p:txBody>
      </p:sp>
      <p:pic>
        <p:nvPicPr>
          <p:cNvPr id="14" name="Picture 13" descr="A map of the united states&#10;&#10;Description automatically generated">
            <a:extLst>
              <a:ext uri="{FF2B5EF4-FFF2-40B4-BE49-F238E27FC236}">
                <a16:creationId xmlns:a16="http://schemas.microsoft.com/office/drawing/2014/main" id="{FD6568CB-2774-EA34-F15C-2828D777370E}"/>
              </a:ext>
            </a:extLst>
          </p:cNvPr>
          <p:cNvPicPr>
            <a:picLocks noChangeAspect="1"/>
          </p:cNvPicPr>
          <p:nvPr/>
        </p:nvPicPr>
        <p:blipFill>
          <a:blip r:embed="rId4"/>
          <a:stretch>
            <a:fillRect/>
          </a:stretch>
        </p:blipFill>
        <p:spPr>
          <a:xfrm>
            <a:off x="609600" y="1519918"/>
            <a:ext cx="5384800" cy="4895717"/>
          </a:xfrm>
          <a:prstGeom prst="rect">
            <a:avLst/>
          </a:prstGeom>
          <a:ln w="12700">
            <a:solidFill>
              <a:srgbClr val="322516"/>
            </a:solidFill>
          </a:ln>
        </p:spPr>
      </p:pic>
      <p:pic>
        <p:nvPicPr>
          <p:cNvPr id="20" name="Picture 19" descr="A map of the united states&#10;&#10;Description automatically generated">
            <a:extLst>
              <a:ext uri="{FF2B5EF4-FFF2-40B4-BE49-F238E27FC236}">
                <a16:creationId xmlns:a16="http://schemas.microsoft.com/office/drawing/2014/main" id="{39334477-C2C0-527D-7FA4-3E924439368A}"/>
              </a:ext>
            </a:extLst>
          </p:cNvPr>
          <p:cNvPicPr>
            <a:picLocks noChangeAspect="1"/>
          </p:cNvPicPr>
          <p:nvPr/>
        </p:nvPicPr>
        <p:blipFill>
          <a:blip r:embed="rId5"/>
          <a:stretch>
            <a:fillRect/>
          </a:stretch>
        </p:blipFill>
        <p:spPr>
          <a:xfrm>
            <a:off x="6197602" y="1519917"/>
            <a:ext cx="5384800" cy="4895717"/>
          </a:xfrm>
          <a:prstGeom prst="rect">
            <a:avLst/>
          </a:prstGeom>
          <a:ln w="12700">
            <a:solidFill>
              <a:srgbClr val="322516"/>
            </a:solidFill>
          </a:ln>
        </p:spPr>
      </p:pic>
    </p:spTree>
    <p:extLst>
      <p:ext uri="{BB962C8B-B14F-4D97-AF65-F5344CB8AC3E}">
        <p14:creationId xmlns:p14="http://schemas.microsoft.com/office/powerpoint/2010/main" val="414757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02CC16-E836-EACE-D252-CE9CBF1F3BBE}"/>
              </a:ext>
            </a:extLst>
          </p:cNvPr>
          <p:cNvSpPr>
            <a:spLocks noGrp="1"/>
          </p:cNvSpPr>
          <p:nvPr>
            <p:ph idx="1"/>
          </p:nvPr>
        </p:nvSpPr>
        <p:spPr>
          <a:xfrm>
            <a:off x="612763" y="1825625"/>
            <a:ext cx="3939290" cy="4351338"/>
          </a:xfrm>
        </p:spPr>
        <p:txBody>
          <a:bodyPr>
            <a:normAutofit/>
          </a:bodyPr>
          <a:lstStyle/>
          <a:p>
            <a:pPr>
              <a:lnSpc>
                <a:spcPct val="160000"/>
              </a:lnSpc>
            </a:pPr>
            <a:r>
              <a:rPr lang="en-AU" sz="2400" dirty="0">
                <a:solidFill>
                  <a:srgbClr val="543E24"/>
                </a:solidFill>
                <a:latin typeface="Metropolis" pitchFamily="2" charset="77"/>
              </a:rPr>
              <a:t>Digital Elevation Models</a:t>
            </a:r>
          </a:p>
          <a:p>
            <a:pPr lvl="1">
              <a:lnSpc>
                <a:spcPct val="160000"/>
              </a:lnSpc>
            </a:pPr>
            <a:r>
              <a:rPr lang="en-AU" sz="1600" dirty="0">
                <a:solidFill>
                  <a:srgbClr val="543E24"/>
                </a:solidFill>
                <a:latin typeface="Metropolis" pitchFamily="2" charset="77"/>
              </a:rPr>
              <a:t>Effective communication of complex topics</a:t>
            </a:r>
          </a:p>
          <a:p>
            <a:pPr lvl="1">
              <a:lnSpc>
                <a:spcPct val="160000"/>
              </a:lnSpc>
            </a:pPr>
            <a:r>
              <a:rPr lang="en-AU" sz="1600" dirty="0">
                <a:solidFill>
                  <a:srgbClr val="543E24"/>
                </a:solidFill>
                <a:latin typeface="Metropolis" pitchFamily="2" charset="77"/>
              </a:rPr>
              <a:t>Unique and motivating perspective of the region</a:t>
            </a:r>
          </a:p>
          <a:p>
            <a:pPr>
              <a:lnSpc>
                <a:spcPct val="160000"/>
              </a:lnSpc>
            </a:pPr>
            <a:endParaRPr lang="en-AU" sz="2400" dirty="0">
              <a:solidFill>
                <a:srgbClr val="543E24"/>
              </a:solidFill>
              <a:latin typeface="Metropolis" pitchFamily="2" charset="77"/>
            </a:endParaRPr>
          </a:p>
          <a:p>
            <a:pPr>
              <a:lnSpc>
                <a:spcPct val="160000"/>
              </a:lnSpc>
            </a:pPr>
            <a:endParaRPr lang="en-AU" sz="2400" dirty="0">
              <a:solidFill>
                <a:srgbClr val="543E24"/>
              </a:solidFill>
              <a:effectLst/>
              <a:latin typeface="Metropolis" pitchFamily="2" charset="77"/>
            </a:endParaRPr>
          </a:p>
          <a:p>
            <a:endParaRPr lang="en-US" sz="3200" dirty="0"/>
          </a:p>
        </p:txBody>
      </p:sp>
      <p:sp>
        <p:nvSpPr>
          <p:cNvPr id="9" name="Title 1">
            <a:extLst>
              <a:ext uri="{FF2B5EF4-FFF2-40B4-BE49-F238E27FC236}">
                <a16:creationId xmlns:a16="http://schemas.microsoft.com/office/drawing/2014/main" id="{D93F6674-A74A-0B87-CA01-3DD7A9A6DE3F}"/>
              </a:ext>
            </a:extLst>
          </p:cNvPr>
          <p:cNvSpPr txBox="1">
            <a:spLocks/>
          </p:cNvSpPr>
          <p:nvPr/>
        </p:nvSpPr>
        <p:spPr>
          <a:xfrm>
            <a:off x="838200" y="442365"/>
            <a:ext cx="10598424" cy="10096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543E24"/>
                </a:solidFill>
                <a:latin typeface="Metropolis" pitchFamily="2" charset="77"/>
              </a:rPr>
              <a:t>Spatial Adventures of the HWP</a:t>
            </a:r>
            <a:endParaRPr lang="en-US" dirty="0"/>
          </a:p>
        </p:txBody>
      </p:sp>
      <p:pic>
        <p:nvPicPr>
          <p:cNvPr id="11" name="Picture 10" descr="A map of land with blue water&#10;&#10;Description automatically generated">
            <a:extLst>
              <a:ext uri="{FF2B5EF4-FFF2-40B4-BE49-F238E27FC236}">
                <a16:creationId xmlns:a16="http://schemas.microsoft.com/office/drawing/2014/main" id="{99994C54-3DDD-163D-13EE-29B6840C8961}"/>
              </a:ext>
            </a:extLst>
          </p:cNvPr>
          <p:cNvPicPr>
            <a:picLocks noChangeAspect="1"/>
          </p:cNvPicPr>
          <p:nvPr/>
        </p:nvPicPr>
        <p:blipFill rotWithShape="1">
          <a:blip r:embed="rId4"/>
          <a:srcRect l="11932" t="17324" r="11389" b="8189"/>
          <a:stretch/>
        </p:blipFill>
        <p:spPr>
          <a:xfrm>
            <a:off x="4552052" y="1961591"/>
            <a:ext cx="7175351" cy="3851684"/>
          </a:xfrm>
          <a:prstGeom prst="rect">
            <a:avLst/>
          </a:prstGeom>
          <a:ln w="12700">
            <a:solidFill>
              <a:srgbClr val="322516"/>
            </a:solidFill>
          </a:ln>
        </p:spPr>
      </p:pic>
    </p:spTree>
    <p:extLst>
      <p:ext uri="{BB962C8B-B14F-4D97-AF65-F5344CB8AC3E}">
        <p14:creationId xmlns:p14="http://schemas.microsoft.com/office/powerpoint/2010/main" val="100141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D93F6674-A74A-0B87-CA01-3DD7A9A6DE3F}"/>
              </a:ext>
            </a:extLst>
          </p:cNvPr>
          <p:cNvSpPr txBox="1">
            <a:spLocks/>
          </p:cNvSpPr>
          <p:nvPr/>
        </p:nvSpPr>
        <p:spPr>
          <a:xfrm>
            <a:off x="838200" y="442365"/>
            <a:ext cx="10598424" cy="10096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543E24"/>
                </a:solidFill>
                <a:latin typeface="Metropolis" pitchFamily="2" charset="77"/>
              </a:rPr>
              <a:t>Spatial Adventures of the HWP</a:t>
            </a:r>
            <a:endParaRPr lang="en-US" dirty="0"/>
          </a:p>
        </p:txBody>
      </p:sp>
      <p:pic>
        <p:nvPicPr>
          <p:cNvPr id="4098" name="Picture 2">
            <a:extLst>
              <a:ext uri="{FF2B5EF4-FFF2-40B4-BE49-F238E27FC236}">
                <a16:creationId xmlns:a16="http://schemas.microsoft.com/office/drawing/2014/main" id="{F660BB77-A891-5125-2D08-405343F57D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38" t="3067" r="18512" b="3427"/>
          <a:stretch/>
        </p:blipFill>
        <p:spPr bwMode="auto">
          <a:xfrm>
            <a:off x="3765550" y="1415951"/>
            <a:ext cx="4660900" cy="4953100"/>
          </a:xfrm>
          <a:prstGeom prst="rect">
            <a:avLst/>
          </a:prstGeom>
          <a:noFill/>
          <a:ln w="12700">
            <a:solidFill>
              <a:srgbClr val="32251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843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02CC16-E836-EACE-D252-CE9CBF1F3BBE}"/>
              </a:ext>
            </a:extLst>
          </p:cNvPr>
          <p:cNvSpPr>
            <a:spLocks noGrp="1"/>
          </p:cNvSpPr>
          <p:nvPr>
            <p:ph idx="1"/>
          </p:nvPr>
        </p:nvSpPr>
        <p:spPr>
          <a:xfrm>
            <a:off x="838199" y="1825625"/>
            <a:ext cx="3609477" cy="4351338"/>
          </a:xfrm>
        </p:spPr>
        <p:txBody>
          <a:bodyPr>
            <a:normAutofit/>
          </a:bodyPr>
          <a:lstStyle/>
          <a:p>
            <a:pPr>
              <a:lnSpc>
                <a:spcPct val="160000"/>
              </a:lnSpc>
            </a:pPr>
            <a:r>
              <a:rPr lang="en-AU" sz="2000" dirty="0">
                <a:solidFill>
                  <a:srgbClr val="543E24"/>
                </a:solidFill>
                <a:latin typeface="Metropolis" pitchFamily="2" charset="77"/>
              </a:rPr>
              <a:t>Investigating alternative data sources</a:t>
            </a:r>
          </a:p>
          <a:p>
            <a:pPr lvl="1">
              <a:lnSpc>
                <a:spcPct val="160000"/>
              </a:lnSpc>
            </a:pPr>
            <a:r>
              <a:rPr lang="en-AU" sz="1600" dirty="0">
                <a:solidFill>
                  <a:srgbClr val="543E24"/>
                </a:solidFill>
                <a:latin typeface="Metropolis" pitchFamily="2" charset="77"/>
              </a:rPr>
              <a:t>Satellites</a:t>
            </a:r>
          </a:p>
          <a:p>
            <a:pPr lvl="1">
              <a:lnSpc>
                <a:spcPct val="160000"/>
              </a:lnSpc>
            </a:pPr>
            <a:r>
              <a:rPr lang="en-AU" sz="1600" dirty="0">
                <a:solidFill>
                  <a:srgbClr val="543E24"/>
                </a:solidFill>
                <a:latin typeface="Metropolis" pitchFamily="2" charset="77"/>
              </a:rPr>
              <a:t>eReefs (a modelling product from AIMS)</a:t>
            </a:r>
          </a:p>
          <a:p>
            <a:pPr marL="0" indent="0">
              <a:lnSpc>
                <a:spcPct val="160000"/>
              </a:lnSpc>
              <a:buNone/>
            </a:pPr>
            <a:endParaRPr lang="en-AU" sz="2000" dirty="0">
              <a:solidFill>
                <a:srgbClr val="543E24"/>
              </a:solidFill>
              <a:effectLst/>
              <a:latin typeface="Metropolis" pitchFamily="2" charset="77"/>
            </a:endParaRPr>
          </a:p>
          <a:p>
            <a:endParaRPr lang="en-US" dirty="0"/>
          </a:p>
        </p:txBody>
      </p:sp>
      <p:sp>
        <p:nvSpPr>
          <p:cNvPr id="2" name="Title 1">
            <a:extLst>
              <a:ext uri="{FF2B5EF4-FFF2-40B4-BE49-F238E27FC236}">
                <a16:creationId xmlns:a16="http://schemas.microsoft.com/office/drawing/2014/main" id="{8D39BFFE-D8B2-C041-3E47-6A9AAC22ABEB}"/>
              </a:ext>
            </a:extLst>
          </p:cNvPr>
          <p:cNvSpPr txBox="1">
            <a:spLocks/>
          </p:cNvSpPr>
          <p:nvPr/>
        </p:nvSpPr>
        <p:spPr>
          <a:xfrm>
            <a:off x="838200" y="442365"/>
            <a:ext cx="10598424" cy="10096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543E24"/>
                </a:solidFill>
                <a:latin typeface="Metropolis" pitchFamily="2" charset="77"/>
              </a:rPr>
              <a:t>Spatial Adventures of the HWP</a:t>
            </a:r>
            <a:endParaRPr lang="en-US" dirty="0"/>
          </a:p>
        </p:txBody>
      </p:sp>
      <p:grpSp>
        <p:nvGrpSpPr>
          <p:cNvPr id="6" name="Group 5">
            <a:extLst>
              <a:ext uri="{FF2B5EF4-FFF2-40B4-BE49-F238E27FC236}">
                <a16:creationId xmlns:a16="http://schemas.microsoft.com/office/drawing/2014/main" id="{F35AEB30-57D8-807A-EB19-C51CE183938C}"/>
              </a:ext>
            </a:extLst>
          </p:cNvPr>
          <p:cNvGrpSpPr/>
          <p:nvPr/>
        </p:nvGrpSpPr>
        <p:grpSpPr>
          <a:xfrm>
            <a:off x="4381186" y="1586954"/>
            <a:ext cx="7241628" cy="4821406"/>
            <a:chOff x="4381186" y="1586954"/>
            <a:chExt cx="7241628" cy="4821406"/>
          </a:xfrm>
        </p:grpSpPr>
        <p:pic>
          <p:nvPicPr>
            <p:cNvPr id="12" name="Picture 11">
              <a:extLst>
                <a:ext uri="{FF2B5EF4-FFF2-40B4-BE49-F238E27FC236}">
                  <a16:creationId xmlns:a16="http://schemas.microsoft.com/office/drawing/2014/main" id="{EDE09357-24B2-2ECE-2D05-503150213D55}"/>
                </a:ext>
              </a:extLst>
            </p:cNvPr>
            <p:cNvPicPr>
              <a:picLocks noChangeAspect="1"/>
            </p:cNvPicPr>
            <p:nvPr/>
          </p:nvPicPr>
          <p:blipFill>
            <a:blip r:embed="rId4"/>
            <a:stretch>
              <a:fillRect/>
            </a:stretch>
          </p:blipFill>
          <p:spPr>
            <a:xfrm>
              <a:off x="4381186" y="1586954"/>
              <a:ext cx="4796211" cy="4821406"/>
            </a:xfrm>
            <a:prstGeom prst="rect">
              <a:avLst/>
            </a:prstGeom>
            <a:ln w="12700">
              <a:solidFill>
                <a:srgbClr val="322516"/>
              </a:solidFill>
            </a:ln>
          </p:spPr>
        </p:pic>
        <p:pic>
          <p:nvPicPr>
            <p:cNvPr id="8" name="Picture 7">
              <a:extLst>
                <a:ext uri="{FF2B5EF4-FFF2-40B4-BE49-F238E27FC236}">
                  <a16:creationId xmlns:a16="http://schemas.microsoft.com/office/drawing/2014/main" id="{374C35C2-E0E3-078A-0223-C69364DA548D}"/>
                </a:ext>
              </a:extLst>
            </p:cNvPr>
            <p:cNvPicPr>
              <a:picLocks noChangeAspect="1"/>
            </p:cNvPicPr>
            <p:nvPr/>
          </p:nvPicPr>
          <p:blipFill rotWithShape="1">
            <a:blip r:embed="rId5"/>
            <a:srcRect t="24136" r="11821" b="23790"/>
            <a:stretch/>
          </p:blipFill>
          <p:spPr>
            <a:xfrm>
              <a:off x="8379813" y="2086120"/>
              <a:ext cx="3243001" cy="1915174"/>
            </a:xfrm>
            <a:prstGeom prst="rect">
              <a:avLst/>
            </a:prstGeom>
            <a:ln w="12700">
              <a:solidFill>
                <a:srgbClr val="322516"/>
              </a:solidFill>
            </a:ln>
          </p:spPr>
        </p:pic>
        <p:cxnSp>
          <p:nvCxnSpPr>
            <p:cNvPr id="7" name="Straight Connector 6">
              <a:extLst>
                <a:ext uri="{FF2B5EF4-FFF2-40B4-BE49-F238E27FC236}">
                  <a16:creationId xmlns:a16="http://schemas.microsoft.com/office/drawing/2014/main" id="{D26B0F63-C178-0D77-47FE-2EBB75FA5459}"/>
                </a:ext>
              </a:extLst>
            </p:cNvPr>
            <p:cNvCxnSpPr>
              <a:cxnSpLocks/>
            </p:cNvCxnSpPr>
            <p:nvPr/>
          </p:nvCxnSpPr>
          <p:spPr>
            <a:xfrm flipH="1" flipV="1">
              <a:off x="8379813" y="3997657"/>
              <a:ext cx="32667" cy="936293"/>
            </a:xfrm>
            <a:prstGeom prst="line">
              <a:avLst/>
            </a:prstGeom>
            <a:ln w="19050">
              <a:solidFill>
                <a:srgbClr val="32251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685944-0D30-BF94-D4F1-03E825DAD61E}"/>
                </a:ext>
              </a:extLst>
            </p:cNvPr>
            <p:cNvCxnSpPr>
              <a:cxnSpLocks/>
            </p:cNvCxnSpPr>
            <p:nvPr/>
          </p:nvCxnSpPr>
          <p:spPr>
            <a:xfrm flipV="1">
              <a:off x="8834438" y="3997657"/>
              <a:ext cx="2788376" cy="1226806"/>
            </a:xfrm>
            <a:prstGeom prst="line">
              <a:avLst/>
            </a:prstGeom>
            <a:ln w="19050">
              <a:solidFill>
                <a:srgbClr val="32251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109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02CC16-E836-EACE-D252-CE9CBF1F3BBE}"/>
              </a:ext>
            </a:extLst>
          </p:cNvPr>
          <p:cNvSpPr>
            <a:spLocks noGrp="1"/>
          </p:cNvSpPr>
          <p:nvPr>
            <p:ph idx="1"/>
          </p:nvPr>
        </p:nvSpPr>
        <p:spPr>
          <a:xfrm>
            <a:off x="838199" y="1825625"/>
            <a:ext cx="6965197" cy="4351338"/>
          </a:xfrm>
        </p:spPr>
        <p:txBody>
          <a:bodyPr>
            <a:normAutofit/>
          </a:bodyPr>
          <a:lstStyle/>
          <a:p>
            <a:pPr>
              <a:lnSpc>
                <a:spcPct val="160000"/>
              </a:lnSpc>
            </a:pPr>
            <a:r>
              <a:rPr lang="en-AU" sz="2000" dirty="0">
                <a:solidFill>
                  <a:srgbClr val="543E24"/>
                </a:solidFill>
                <a:latin typeface="Metropolis" pitchFamily="2" charset="77"/>
              </a:rPr>
              <a:t>Automated spatial analysis</a:t>
            </a:r>
          </a:p>
          <a:p>
            <a:pPr lvl="1">
              <a:lnSpc>
                <a:spcPct val="160000"/>
              </a:lnSpc>
            </a:pPr>
            <a:r>
              <a:rPr lang="en-AU" sz="1600" dirty="0">
                <a:solidFill>
                  <a:srgbClr val="543E24"/>
                </a:solidFill>
                <a:latin typeface="Metropolis" pitchFamily="2" charset="77"/>
              </a:rPr>
              <a:t>Fish barrier detection</a:t>
            </a:r>
          </a:p>
          <a:p>
            <a:pPr lvl="1">
              <a:lnSpc>
                <a:spcPct val="160000"/>
              </a:lnSpc>
            </a:pPr>
            <a:r>
              <a:rPr lang="en-AU" sz="1600" dirty="0">
                <a:solidFill>
                  <a:srgbClr val="543E24"/>
                </a:solidFill>
                <a:latin typeface="Metropolis" pitchFamily="2" charset="77"/>
              </a:rPr>
              <a:t>Riparian vegetation change</a:t>
            </a:r>
          </a:p>
          <a:p>
            <a:pPr marL="0" indent="0">
              <a:lnSpc>
                <a:spcPct val="160000"/>
              </a:lnSpc>
              <a:buNone/>
            </a:pPr>
            <a:endParaRPr lang="en-AU" sz="2000" dirty="0">
              <a:solidFill>
                <a:srgbClr val="543E24"/>
              </a:solidFill>
              <a:latin typeface="Metropolis" pitchFamily="2" charset="77"/>
            </a:endParaRPr>
          </a:p>
          <a:p>
            <a:pPr>
              <a:lnSpc>
                <a:spcPct val="160000"/>
              </a:lnSpc>
            </a:pPr>
            <a:endParaRPr lang="en-AU" sz="2000" dirty="0">
              <a:solidFill>
                <a:srgbClr val="543E24"/>
              </a:solidFill>
              <a:effectLst/>
              <a:latin typeface="Metropolis" pitchFamily="2" charset="77"/>
            </a:endParaRPr>
          </a:p>
          <a:p>
            <a:endParaRPr lang="en-US" dirty="0"/>
          </a:p>
        </p:txBody>
      </p:sp>
      <p:sp>
        <p:nvSpPr>
          <p:cNvPr id="9" name="Title 1">
            <a:extLst>
              <a:ext uri="{FF2B5EF4-FFF2-40B4-BE49-F238E27FC236}">
                <a16:creationId xmlns:a16="http://schemas.microsoft.com/office/drawing/2014/main" id="{D93F6674-A74A-0B87-CA01-3DD7A9A6DE3F}"/>
              </a:ext>
            </a:extLst>
          </p:cNvPr>
          <p:cNvSpPr txBox="1">
            <a:spLocks/>
          </p:cNvSpPr>
          <p:nvPr/>
        </p:nvSpPr>
        <p:spPr>
          <a:xfrm>
            <a:off x="838200" y="442365"/>
            <a:ext cx="10598424" cy="10096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543E24"/>
                </a:solidFill>
                <a:latin typeface="Metropolis" pitchFamily="2" charset="77"/>
              </a:rPr>
              <a:t>Spatial Adventures of the HWP</a:t>
            </a:r>
            <a:endParaRPr lang="en-US" dirty="0"/>
          </a:p>
        </p:txBody>
      </p:sp>
      <p:pic>
        <p:nvPicPr>
          <p:cNvPr id="6" name="Picture 5" descr="A map of the united states&#10;&#10;Description automatically generated">
            <a:extLst>
              <a:ext uri="{FF2B5EF4-FFF2-40B4-BE49-F238E27FC236}">
                <a16:creationId xmlns:a16="http://schemas.microsoft.com/office/drawing/2014/main" id="{F0C0DCF0-2EB7-0F9A-D2FE-0ACEB42BA393}"/>
              </a:ext>
            </a:extLst>
          </p:cNvPr>
          <p:cNvPicPr>
            <a:picLocks noChangeAspect="1"/>
          </p:cNvPicPr>
          <p:nvPr/>
        </p:nvPicPr>
        <p:blipFill>
          <a:blip r:embed="rId4"/>
          <a:stretch>
            <a:fillRect/>
          </a:stretch>
        </p:blipFill>
        <p:spPr>
          <a:xfrm>
            <a:off x="5830645" y="1227139"/>
            <a:ext cx="5605979" cy="5096808"/>
          </a:xfrm>
          <a:prstGeom prst="rect">
            <a:avLst/>
          </a:prstGeom>
          <a:ln w="12700">
            <a:solidFill>
              <a:srgbClr val="322516"/>
            </a:solidFill>
          </a:ln>
        </p:spPr>
      </p:pic>
    </p:spTree>
    <p:extLst>
      <p:ext uri="{BB962C8B-B14F-4D97-AF65-F5344CB8AC3E}">
        <p14:creationId xmlns:p14="http://schemas.microsoft.com/office/powerpoint/2010/main" val="370227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0ABD0F-1ECD-DB14-F9C4-673A01F4C498}"/>
              </a:ext>
            </a:extLst>
          </p:cNvPr>
          <p:cNvSpPr/>
          <p:nvPr/>
        </p:nvSpPr>
        <p:spPr>
          <a:xfrm>
            <a:off x="336331" y="307427"/>
            <a:ext cx="11519338" cy="6243145"/>
          </a:xfrm>
          <a:prstGeom prst="rect">
            <a:avLst/>
          </a:prstGeom>
          <a:solidFill>
            <a:srgbClr val="2683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0C0067-2292-26E9-9519-1CC6FB9E7FDF}"/>
              </a:ext>
            </a:extLst>
          </p:cNvPr>
          <p:cNvSpPr>
            <a:spLocks noGrp="1"/>
          </p:cNvSpPr>
          <p:nvPr>
            <p:ph type="title"/>
          </p:nvPr>
        </p:nvSpPr>
        <p:spPr>
          <a:xfrm>
            <a:off x="6009985" y="2528887"/>
            <a:ext cx="5493973" cy="1800225"/>
          </a:xfrm>
        </p:spPr>
        <p:txBody>
          <a:bodyPr>
            <a:normAutofit/>
          </a:bodyPr>
          <a:lstStyle/>
          <a:p>
            <a:r>
              <a:rPr lang="en-AU" dirty="0">
                <a:solidFill>
                  <a:srgbClr val="F8F4ED"/>
                </a:solidFill>
                <a:latin typeface="Breaking" pitchFamily="2" charset="0"/>
              </a:rPr>
              <a:t>GIS To The *Masses</a:t>
            </a:r>
            <a:br>
              <a:rPr lang="en-AU" sz="2700" dirty="0">
                <a:solidFill>
                  <a:srgbClr val="F8F4ED"/>
                </a:solidFill>
                <a:effectLst/>
                <a:latin typeface="Breaking" pitchFamily="2" charset="0"/>
              </a:rPr>
            </a:br>
            <a:r>
              <a:rPr lang="en-AU" sz="2700" dirty="0">
                <a:solidFill>
                  <a:srgbClr val="F8F4ED"/>
                </a:solidFill>
                <a:effectLst/>
                <a:latin typeface="Breaking" pitchFamily="2" charset="0"/>
              </a:rPr>
              <a:t>(*Where masses = RRCN)</a:t>
            </a:r>
            <a:endParaRPr lang="en-US" sz="2700" dirty="0">
              <a:solidFill>
                <a:srgbClr val="F8F4ED"/>
              </a:solidFill>
            </a:endParaRPr>
          </a:p>
        </p:txBody>
      </p:sp>
      <p:pic>
        <p:nvPicPr>
          <p:cNvPr id="5" name="Picture 4">
            <a:extLst>
              <a:ext uri="{FF2B5EF4-FFF2-40B4-BE49-F238E27FC236}">
                <a16:creationId xmlns:a16="http://schemas.microsoft.com/office/drawing/2014/main" id="{686C7EC6-D516-00B2-D2B7-1C8AFCA6A102}"/>
              </a:ext>
            </a:extLst>
          </p:cNvPr>
          <p:cNvPicPr>
            <a:picLocks noGrp="1" noRot="1" noChangeAspect="1" noMove="1" noResize="1" noEditPoints="1" noAdjustHandles="1" noChangeArrowheads="1" noChangeShapeType="1" noCrop="1"/>
          </p:cNvPicPr>
          <p:nvPr/>
        </p:nvPicPr>
        <p:blipFill>
          <a:blip r:embed="rId3"/>
          <a:srcRect/>
          <a:stretch/>
        </p:blipFill>
        <p:spPr>
          <a:xfrm>
            <a:off x="-1235003" y="0"/>
            <a:ext cx="9207138" cy="7903123"/>
          </a:xfrm>
          <a:prstGeom prst="rect">
            <a:avLst/>
          </a:prstGeom>
        </p:spPr>
      </p:pic>
    </p:spTree>
    <p:extLst>
      <p:ext uri="{BB962C8B-B14F-4D97-AF65-F5344CB8AC3E}">
        <p14:creationId xmlns:p14="http://schemas.microsoft.com/office/powerpoint/2010/main" val="801346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10D57A-C7F0-7802-CB21-D123B40FD31E}"/>
              </a:ext>
            </a:extLst>
          </p:cNvPr>
          <p:cNvSpPr>
            <a:spLocks noGrp="1"/>
          </p:cNvSpPr>
          <p:nvPr>
            <p:ph type="title"/>
          </p:nvPr>
        </p:nvSpPr>
        <p:spPr>
          <a:xfrm>
            <a:off x="449130" y="659395"/>
            <a:ext cx="6056586" cy="1009651"/>
          </a:xfrm>
        </p:spPr>
        <p:txBody>
          <a:bodyPr>
            <a:normAutofit/>
          </a:bodyPr>
          <a:lstStyle/>
          <a:p>
            <a:r>
              <a:rPr lang="en-AU" sz="4800" b="1" dirty="0">
                <a:solidFill>
                  <a:srgbClr val="543E24"/>
                </a:solidFill>
                <a:latin typeface="Metropolis" pitchFamily="2" charset="77"/>
              </a:rPr>
              <a:t>“That GIS Person”</a:t>
            </a:r>
            <a:endParaRPr lang="en-US" sz="4800" dirty="0"/>
          </a:p>
        </p:txBody>
      </p:sp>
      <p:pic>
        <p:nvPicPr>
          <p:cNvPr id="9" name="Picture 2" descr="Error 404 Not Found | How to Fix It | Gcore">
            <a:extLst>
              <a:ext uri="{FF2B5EF4-FFF2-40B4-BE49-F238E27FC236}">
                <a16:creationId xmlns:a16="http://schemas.microsoft.com/office/drawing/2014/main" id="{E7336829-BA70-A8FA-8B98-4277439F2C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 t="4794" r="2628" b="17956"/>
          <a:stretch/>
        </p:blipFill>
        <p:spPr bwMode="auto">
          <a:xfrm>
            <a:off x="4338522" y="2021014"/>
            <a:ext cx="7151537" cy="424673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EDD47233-AC73-091F-5DD8-C7B596F6A994}"/>
              </a:ext>
            </a:extLst>
          </p:cNvPr>
          <p:cNvSpPr txBox="1">
            <a:spLocks/>
          </p:cNvSpPr>
          <p:nvPr/>
        </p:nvSpPr>
        <p:spPr>
          <a:xfrm>
            <a:off x="556261" y="3639554"/>
            <a:ext cx="4411980" cy="10096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b="1" dirty="0">
                <a:solidFill>
                  <a:srgbClr val="543E24"/>
                </a:solidFill>
                <a:latin typeface="Breaking" pitchFamily="50" charset="0"/>
              </a:rPr>
              <a:t>A mystery of the modern age</a:t>
            </a:r>
            <a:endParaRPr lang="en-US" sz="2400" dirty="0">
              <a:latin typeface="Breaking" pitchFamily="50" charset="0"/>
            </a:endParaRPr>
          </a:p>
        </p:txBody>
      </p:sp>
    </p:spTree>
    <p:extLst>
      <p:ext uri="{BB962C8B-B14F-4D97-AF65-F5344CB8AC3E}">
        <p14:creationId xmlns:p14="http://schemas.microsoft.com/office/powerpoint/2010/main" val="2983831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EDD47233-AC73-091F-5DD8-C7B596F6A994}"/>
              </a:ext>
            </a:extLst>
          </p:cNvPr>
          <p:cNvSpPr txBox="1">
            <a:spLocks/>
          </p:cNvSpPr>
          <p:nvPr/>
        </p:nvSpPr>
        <p:spPr>
          <a:xfrm>
            <a:off x="1265352" y="1133157"/>
            <a:ext cx="4411980" cy="10096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Breaking" pitchFamily="50" charset="0"/>
            </a:endParaRPr>
          </a:p>
        </p:txBody>
      </p:sp>
      <p:pic>
        <p:nvPicPr>
          <p:cNvPr id="3" name="Picture 2" descr="175,100+ Teamwork Cartoon Stock Photos, Pictures &amp; Royalty-Free Images -  iStock | Team work, Meeting, Great job">
            <a:extLst>
              <a:ext uri="{FF2B5EF4-FFF2-40B4-BE49-F238E27FC236}">
                <a16:creationId xmlns:a16="http://schemas.microsoft.com/office/drawing/2014/main" id="{AD48CFC7-6D2F-5C24-FF1B-7E1B077B53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96" t="12236" r="7098" b="10947"/>
          <a:stretch/>
        </p:blipFill>
        <p:spPr bwMode="auto">
          <a:xfrm>
            <a:off x="3788979" y="2142808"/>
            <a:ext cx="7774334" cy="4005941"/>
          </a:xfrm>
          <a:prstGeom prst="rect">
            <a:avLst/>
          </a:prstGeom>
          <a:noFill/>
          <a:ln w="12700">
            <a:solidFill>
              <a:srgbClr val="322516"/>
            </a:solidFill>
          </a:ln>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172B4B30-FA95-68FC-2C9A-73F1232A7D40}"/>
              </a:ext>
            </a:extLst>
          </p:cNvPr>
          <p:cNvSpPr txBox="1">
            <a:spLocks/>
          </p:cNvSpPr>
          <p:nvPr/>
        </p:nvSpPr>
        <p:spPr>
          <a:xfrm>
            <a:off x="1055295" y="3639554"/>
            <a:ext cx="2014720" cy="10096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b="1" dirty="0">
                <a:solidFill>
                  <a:srgbClr val="543E24"/>
                </a:solidFill>
                <a:latin typeface="Breaking" pitchFamily="50" charset="0"/>
              </a:rPr>
              <a:t>Does not equal:</a:t>
            </a:r>
            <a:endParaRPr lang="en-US" sz="2400" dirty="0">
              <a:latin typeface="Breaking" pitchFamily="50" charset="0"/>
            </a:endParaRPr>
          </a:p>
        </p:txBody>
      </p:sp>
      <p:sp>
        <p:nvSpPr>
          <p:cNvPr id="12" name="Title 1">
            <a:extLst>
              <a:ext uri="{FF2B5EF4-FFF2-40B4-BE49-F238E27FC236}">
                <a16:creationId xmlns:a16="http://schemas.microsoft.com/office/drawing/2014/main" id="{E04EF9A2-30D9-EDB3-8ED0-0F2DEDB7F0B6}"/>
              </a:ext>
            </a:extLst>
          </p:cNvPr>
          <p:cNvSpPr>
            <a:spLocks noGrp="1"/>
          </p:cNvSpPr>
          <p:nvPr>
            <p:ph type="title"/>
          </p:nvPr>
        </p:nvSpPr>
        <p:spPr>
          <a:xfrm>
            <a:off x="449130" y="659395"/>
            <a:ext cx="6056586" cy="1009651"/>
          </a:xfrm>
        </p:spPr>
        <p:txBody>
          <a:bodyPr>
            <a:normAutofit/>
          </a:bodyPr>
          <a:lstStyle/>
          <a:p>
            <a:r>
              <a:rPr lang="en-AU" sz="4800" b="1" dirty="0">
                <a:solidFill>
                  <a:srgbClr val="543E24"/>
                </a:solidFill>
                <a:latin typeface="Metropolis" pitchFamily="2" charset="77"/>
              </a:rPr>
              <a:t>“That GIS Person”</a:t>
            </a:r>
            <a:endParaRPr lang="en-US" sz="4800" dirty="0"/>
          </a:p>
        </p:txBody>
      </p:sp>
    </p:spTree>
    <p:extLst>
      <p:ext uri="{BB962C8B-B14F-4D97-AF65-F5344CB8AC3E}">
        <p14:creationId xmlns:p14="http://schemas.microsoft.com/office/powerpoint/2010/main" val="3531123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10D57A-C7F0-7802-CB21-D123B40FD31E}"/>
              </a:ext>
            </a:extLst>
          </p:cNvPr>
          <p:cNvSpPr>
            <a:spLocks noGrp="1"/>
          </p:cNvSpPr>
          <p:nvPr>
            <p:ph type="title"/>
          </p:nvPr>
        </p:nvSpPr>
        <p:spPr>
          <a:xfrm>
            <a:off x="838199" y="681037"/>
            <a:ext cx="10650968" cy="1009651"/>
          </a:xfrm>
        </p:spPr>
        <p:txBody>
          <a:bodyPr>
            <a:noAutofit/>
          </a:bodyPr>
          <a:lstStyle/>
          <a:p>
            <a:r>
              <a:rPr lang="en-AU" sz="4000" b="1" dirty="0">
                <a:solidFill>
                  <a:srgbClr val="543E24"/>
                </a:solidFill>
                <a:latin typeface="Metropolis" pitchFamily="2" charset="77"/>
              </a:rPr>
              <a:t>a c</a:t>
            </a:r>
            <a:r>
              <a:rPr lang="en-AU" sz="5400" b="1" dirty="0">
                <a:solidFill>
                  <a:srgbClr val="2683C6"/>
                </a:solidFill>
                <a:latin typeface="Metropolis" pitchFamily="2" charset="77"/>
              </a:rPr>
              <a:t>R</a:t>
            </a:r>
            <a:r>
              <a:rPr lang="en-AU" sz="4000" b="1" dirty="0">
                <a:solidFill>
                  <a:srgbClr val="543E24"/>
                </a:solidFill>
                <a:latin typeface="Metropolis" pitchFamily="2" charset="77"/>
              </a:rPr>
              <a:t>eative solution – meet them at home</a:t>
            </a:r>
            <a:endParaRPr lang="en-US" sz="5400" dirty="0"/>
          </a:p>
        </p:txBody>
      </p:sp>
      <p:sp>
        <p:nvSpPr>
          <p:cNvPr id="3" name="Content Placeholder 2">
            <a:extLst>
              <a:ext uri="{FF2B5EF4-FFF2-40B4-BE49-F238E27FC236}">
                <a16:creationId xmlns:a16="http://schemas.microsoft.com/office/drawing/2014/main" id="{9302CC16-E836-EACE-D252-CE9CBF1F3BBE}"/>
              </a:ext>
            </a:extLst>
          </p:cNvPr>
          <p:cNvSpPr>
            <a:spLocks noGrp="1"/>
          </p:cNvSpPr>
          <p:nvPr>
            <p:ph idx="1"/>
          </p:nvPr>
        </p:nvSpPr>
        <p:spPr>
          <a:xfrm>
            <a:off x="838200" y="1825625"/>
            <a:ext cx="3927088" cy="4351338"/>
          </a:xfrm>
        </p:spPr>
        <p:txBody>
          <a:bodyPr>
            <a:normAutofit/>
          </a:bodyPr>
          <a:lstStyle/>
          <a:p>
            <a:pPr>
              <a:lnSpc>
                <a:spcPct val="160000"/>
              </a:lnSpc>
            </a:pPr>
            <a:r>
              <a:rPr lang="en-AU" sz="2000" dirty="0">
                <a:solidFill>
                  <a:srgbClr val="543E24"/>
                </a:solidFill>
                <a:latin typeface="Metropolis" pitchFamily="2" charset="77"/>
              </a:rPr>
              <a:t>Many of the technical staff across the RRCN have skills in the programming language R.</a:t>
            </a:r>
          </a:p>
          <a:p>
            <a:pPr>
              <a:lnSpc>
                <a:spcPct val="160000"/>
              </a:lnSpc>
            </a:pPr>
            <a:r>
              <a:rPr lang="en-AU" sz="2000" dirty="0">
                <a:solidFill>
                  <a:srgbClr val="543E24"/>
                </a:solidFill>
                <a:effectLst/>
                <a:latin typeface="Metropolis" pitchFamily="2" charset="77"/>
              </a:rPr>
              <a:t>So, I have done all spatial analysis work in R.</a:t>
            </a:r>
          </a:p>
          <a:p>
            <a:pPr>
              <a:lnSpc>
                <a:spcPct val="160000"/>
              </a:lnSpc>
            </a:pPr>
            <a:endParaRPr lang="en-AU" sz="2000" dirty="0">
              <a:solidFill>
                <a:srgbClr val="543E24"/>
              </a:solidFill>
              <a:effectLst/>
              <a:latin typeface="Metropolis" pitchFamily="2" charset="77"/>
            </a:endParaRPr>
          </a:p>
          <a:p>
            <a:endParaRPr lang="en-US" dirty="0"/>
          </a:p>
        </p:txBody>
      </p:sp>
      <p:pic>
        <p:nvPicPr>
          <p:cNvPr id="8" name="Picture 7" descr="A screenshot of a computer&#10;&#10;Description automatically generated">
            <a:extLst>
              <a:ext uri="{FF2B5EF4-FFF2-40B4-BE49-F238E27FC236}">
                <a16:creationId xmlns:a16="http://schemas.microsoft.com/office/drawing/2014/main" id="{C7C7E3D0-113E-C4F2-1BAB-A2A37B92007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636546" y="2064298"/>
            <a:ext cx="7014146" cy="3779248"/>
          </a:xfrm>
          <a:prstGeom prst="rect">
            <a:avLst/>
          </a:prstGeom>
          <a:ln w="12700">
            <a:solidFill>
              <a:srgbClr val="322516"/>
            </a:solidFill>
          </a:ln>
        </p:spPr>
      </p:pic>
      <p:sp>
        <p:nvSpPr>
          <p:cNvPr id="10" name="Rectangle 9">
            <a:extLst>
              <a:ext uri="{FF2B5EF4-FFF2-40B4-BE49-F238E27FC236}">
                <a16:creationId xmlns:a16="http://schemas.microsoft.com/office/drawing/2014/main" id="{EDA394F0-B92C-EA83-CFFA-A3CA765BBBBB}"/>
              </a:ext>
            </a:extLst>
          </p:cNvPr>
          <p:cNvSpPr/>
          <p:nvPr/>
        </p:nvSpPr>
        <p:spPr>
          <a:xfrm>
            <a:off x="9403080" y="3832860"/>
            <a:ext cx="243840" cy="16154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FDAFC53B-FFE1-0F48-F3F8-D9CB53CAAFD2}"/>
              </a:ext>
            </a:extLst>
          </p:cNvPr>
          <p:cNvSpPr/>
          <p:nvPr/>
        </p:nvSpPr>
        <p:spPr>
          <a:xfrm>
            <a:off x="9529353" y="4427220"/>
            <a:ext cx="2095212" cy="11734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CF0B7B1C-6136-BBCA-53CA-0CD4E10C01CD}"/>
              </a:ext>
            </a:extLst>
          </p:cNvPr>
          <p:cNvSpPr/>
          <p:nvPr/>
        </p:nvSpPr>
        <p:spPr>
          <a:xfrm>
            <a:off x="10479617" y="2274079"/>
            <a:ext cx="861483" cy="1705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DA88E17E-4D3A-B91F-99F6-F7E04C0C65F7}"/>
              </a:ext>
            </a:extLst>
          </p:cNvPr>
          <p:cNvSpPr/>
          <p:nvPr/>
        </p:nvSpPr>
        <p:spPr>
          <a:xfrm>
            <a:off x="890945" y="4086113"/>
            <a:ext cx="3608853" cy="1173480"/>
          </a:xfrm>
          <a:prstGeom prst="rect">
            <a:avLst/>
          </a:prstGeom>
          <a:solidFill>
            <a:srgbClr val="F8F4ED"/>
          </a:solidFill>
          <a:ln>
            <a:solidFill>
              <a:srgbClr val="F8F4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E12C6018-5475-F4B9-2E60-0B98F7FFC13F}"/>
              </a:ext>
            </a:extLst>
          </p:cNvPr>
          <p:cNvSpPr/>
          <p:nvPr/>
        </p:nvSpPr>
        <p:spPr>
          <a:xfrm>
            <a:off x="9242425" y="3905250"/>
            <a:ext cx="349250" cy="12223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123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0ABD0F-1ECD-DB14-F9C4-673A01F4C498}"/>
              </a:ext>
            </a:extLst>
          </p:cNvPr>
          <p:cNvSpPr/>
          <p:nvPr/>
        </p:nvSpPr>
        <p:spPr>
          <a:xfrm>
            <a:off x="336331" y="307427"/>
            <a:ext cx="11519338" cy="6243145"/>
          </a:xfrm>
          <a:prstGeom prst="rect">
            <a:avLst/>
          </a:prstGeom>
          <a:solidFill>
            <a:srgbClr val="2683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683C6"/>
              </a:solidFill>
            </a:endParaRPr>
          </a:p>
        </p:txBody>
      </p:sp>
      <p:pic>
        <p:nvPicPr>
          <p:cNvPr id="5" name="Picture 4">
            <a:extLst>
              <a:ext uri="{FF2B5EF4-FFF2-40B4-BE49-F238E27FC236}">
                <a16:creationId xmlns:a16="http://schemas.microsoft.com/office/drawing/2014/main" id="{686C7EC6-D516-00B2-D2B7-1C8AFCA6A102}"/>
              </a:ext>
            </a:extLst>
          </p:cNvPr>
          <p:cNvPicPr>
            <a:picLocks noGrp="1" noRot="1" noChangeAspect="1" noMove="1" noResize="1" noEditPoints="1" noAdjustHandles="1" noChangeArrowheads="1" noChangeShapeType="1" noCrop="1"/>
          </p:cNvPicPr>
          <p:nvPr/>
        </p:nvPicPr>
        <p:blipFill>
          <a:blip r:embed="rId3"/>
          <a:srcRect/>
          <a:stretch/>
        </p:blipFill>
        <p:spPr>
          <a:xfrm>
            <a:off x="-1235003" y="0"/>
            <a:ext cx="9207138" cy="7903122"/>
          </a:xfrm>
          <a:prstGeom prst="rect">
            <a:avLst/>
          </a:prstGeom>
        </p:spPr>
      </p:pic>
      <p:sp>
        <p:nvSpPr>
          <p:cNvPr id="7" name="Title 1">
            <a:extLst>
              <a:ext uri="{FF2B5EF4-FFF2-40B4-BE49-F238E27FC236}">
                <a16:creationId xmlns:a16="http://schemas.microsoft.com/office/drawing/2014/main" id="{99159471-BFAE-12C7-B514-01E3EFD11541}"/>
              </a:ext>
            </a:extLst>
          </p:cNvPr>
          <p:cNvSpPr txBox="1">
            <a:spLocks/>
          </p:cNvSpPr>
          <p:nvPr/>
        </p:nvSpPr>
        <p:spPr>
          <a:xfrm>
            <a:off x="5809129" y="2151336"/>
            <a:ext cx="5950324" cy="1800225"/>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AU" dirty="0">
                <a:solidFill>
                  <a:srgbClr val="F8F4ED"/>
                </a:solidFill>
                <a:latin typeface="Breaking" pitchFamily="2" charset="0"/>
              </a:rPr>
              <a:t>What’s On the Menu?</a:t>
            </a:r>
          </a:p>
          <a:p>
            <a:r>
              <a:rPr lang="en-AU" sz="3000" dirty="0">
                <a:solidFill>
                  <a:srgbClr val="F8F4ED"/>
                </a:solidFill>
                <a:latin typeface="Breaking" pitchFamily="2" charset="0"/>
              </a:rPr>
              <a:t>A buffet of sorts</a:t>
            </a:r>
            <a:br>
              <a:rPr lang="en-AU" dirty="0">
                <a:solidFill>
                  <a:srgbClr val="F8F4ED"/>
                </a:solidFill>
                <a:latin typeface="Breaking" pitchFamily="2" charset="0"/>
              </a:rPr>
            </a:br>
            <a:endParaRPr lang="en-US" dirty="0">
              <a:solidFill>
                <a:srgbClr val="F8F4ED"/>
              </a:solidFill>
            </a:endParaRPr>
          </a:p>
        </p:txBody>
      </p:sp>
    </p:spTree>
    <p:extLst>
      <p:ext uri="{BB962C8B-B14F-4D97-AF65-F5344CB8AC3E}">
        <p14:creationId xmlns:p14="http://schemas.microsoft.com/office/powerpoint/2010/main" val="1023056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02CC16-E836-EACE-D252-CE9CBF1F3BBE}"/>
              </a:ext>
            </a:extLst>
          </p:cNvPr>
          <p:cNvSpPr>
            <a:spLocks noGrp="1"/>
          </p:cNvSpPr>
          <p:nvPr>
            <p:ph idx="1"/>
          </p:nvPr>
        </p:nvSpPr>
        <p:spPr>
          <a:xfrm>
            <a:off x="838200" y="1825625"/>
            <a:ext cx="6056586" cy="4351338"/>
          </a:xfrm>
        </p:spPr>
        <p:txBody>
          <a:bodyPr>
            <a:normAutofit/>
          </a:bodyPr>
          <a:lstStyle/>
          <a:p>
            <a:pPr>
              <a:lnSpc>
                <a:spcPct val="160000"/>
              </a:lnSpc>
            </a:pPr>
            <a:endParaRPr lang="en-AU" sz="2000" dirty="0">
              <a:solidFill>
                <a:srgbClr val="543E24"/>
              </a:solidFill>
              <a:effectLst/>
              <a:latin typeface="Metropolis" pitchFamily="2" charset="77"/>
            </a:endParaRPr>
          </a:p>
          <a:p>
            <a:pPr>
              <a:lnSpc>
                <a:spcPct val="160000"/>
              </a:lnSpc>
            </a:pPr>
            <a:endParaRPr lang="en-AU" sz="2000" dirty="0">
              <a:solidFill>
                <a:srgbClr val="543E24"/>
              </a:solidFill>
              <a:effectLst/>
              <a:latin typeface="Metropolis" pitchFamily="2" charset="77"/>
            </a:endParaRPr>
          </a:p>
          <a:p>
            <a:pPr>
              <a:lnSpc>
                <a:spcPct val="160000"/>
              </a:lnSpc>
            </a:pPr>
            <a:endParaRPr lang="en-AU" sz="2000" dirty="0">
              <a:solidFill>
                <a:srgbClr val="543E24"/>
              </a:solidFill>
              <a:effectLst/>
              <a:latin typeface="Metropolis" pitchFamily="2" charset="77"/>
            </a:endParaRPr>
          </a:p>
          <a:p>
            <a:endParaRPr lang="en-US" dirty="0"/>
          </a:p>
        </p:txBody>
      </p:sp>
      <p:sp>
        <p:nvSpPr>
          <p:cNvPr id="11" name="TextBox 10">
            <a:extLst>
              <a:ext uri="{FF2B5EF4-FFF2-40B4-BE49-F238E27FC236}">
                <a16:creationId xmlns:a16="http://schemas.microsoft.com/office/drawing/2014/main" id="{06D09FCF-8BB4-6D0B-0D42-2128B6FFE62E}"/>
              </a:ext>
            </a:extLst>
          </p:cNvPr>
          <p:cNvSpPr txBox="1"/>
          <p:nvPr/>
        </p:nvSpPr>
        <p:spPr>
          <a:xfrm>
            <a:off x="5117858" y="3498421"/>
            <a:ext cx="4226519" cy="919401"/>
          </a:xfrm>
          <a:prstGeom prst="roundRect">
            <a:avLst/>
          </a:prstGeom>
          <a:solidFill>
            <a:srgbClr val="543E24"/>
          </a:solidFill>
          <a:ln w="38100">
            <a:solidFill>
              <a:srgbClr val="322516"/>
            </a:solidFill>
          </a:ln>
        </p:spPr>
        <p:txBody>
          <a:bodyPr wrap="square" rtlCol="0">
            <a:spAutoFit/>
          </a:bodyPr>
          <a:lstStyle/>
          <a:p>
            <a:r>
              <a:rPr lang="en-AU" sz="2400" dirty="0">
                <a:latin typeface="Metropolis" panose="00000500000000000000" pitchFamily="50" charset="0"/>
              </a:rPr>
              <a:t>Each of the teams can run the analysis themselves.</a:t>
            </a:r>
            <a:endParaRPr lang="en-US" sz="2400" dirty="0">
              <a:latin typeface="Metropolis" panose="00000500000000000000" pitchFamily="50" charset="0"/>
            </a:endParaRPr>
          </a:p>
        </p:txBody>
      </p:sp>
      <p:sp>
        <p:nvSpPr>
          <p:cNvPr id="13" name="TextBox 12">
            <a:extLst>
              <a:ext uri="{FF2B5EF4-FFF2-40B4-BE49-F238E27FC236}">
                <a16:creationId xmlns:a16="http://schemas.microsoft.com/office/drawing/2014/main" id="{08071A01-27BA-182C-61BB-539DF8EB6320}"/>
              </a:ext>
            </a:extLst>
          </p:cNvPr>
          <p:cNvSpPr txBox="1"/>
          <p:nvPr/>
        </p:nvSpPr>
        <p:spPr>
          <a:xfrm>
            <a:off x="2796850" y="1906850"/>
            <a:ext cx="5540326" cy="919401"/>
          </a:xfrm>
          <a:prstGeom prst="roundRect">
            <a:avLst/>
          </a:prstGeom>
          <a:solidFill>
            <a:srgbClr val="2683C6"/>
          </a:solidFill>
          <a:ln w="38100">
            <a:solidFill>
              <a:srgbClr val="1C5E90"/>
            </a:solidFill>
          </a:ln>
        </p:spPr>
        <p:txBody>
          <a:bodyPr wrap="square" rtlCol="0">
            <a:spAutoFit/>
          </a:bodyPr>
          <a:lstStyle/>
          <a:p>
            <a:r>
              <a:rPr lang="en-AU" sz="2400" dirty="0">
                <a:latin typeface="Metropolis" panose="00000500000000000000" pitchFamily="50" charset="0"/>
              </a:rPr>
              <a:t>This makes the work familiar and easier to utilise for the other teams.</a:t>
            </a:r>
            <a:endParaRPr lang="en-US" sz="2400" dirty="0">
              <a:latin typeface="Metropolis" panose="00000500000000000000" pitchFamily="50" charset="0"/>
            </a:endParaRPr>
          </a:p>
        </p:txBody>
      </p:sp>
      <p:sp>
        <p:nvSpPr>
          <p:cNvPr id="14" name="TextBox 13">
            <a:extLst>
              <a:ext uri="{FF2B5EF4-FFF2-40B4-BE49-F238E27FC236}">
                <a16:creationId xmlns:a16="http://schemas.microsoft.com/office/drawing/2014/main" id="{7FCB72A6-F546-CCE5-89C1-ABBA6927C4DE}"/>
              </a:ext>
            </a:extLst>
          </p:cNvPr>
          <p:cNvSpPr txBox="1"/>
          <p:nvPr/>
        </p:nvSpPr>
        <p:spPr>
          <a:xfrm>
            <a:off x="6531106" y="5112930"/>
            <a:ext cx="4946202" cy="919401"/>
          </a:xfrm>
          <a:prstGeom prst="roundRect">
            <a:avLst/>
          </a:prstGeom>
          <a:solidFill>
            <a:srgbClr val="27CED7"/>
          </a:solidFill>
          <a:ln w="38100">
            <a:solidFill>
              <a:srgbClr val="1C969C"/>
            </a:solidFill>
          </a:ln>
        </p:spPr>
        <p:txBody>
          <a:bodyPr wrap="square" rtlCol="0">
            <a:spAutoFit/>
          </a:bodyPr>
          <a:lstStyle/>
          <a:p>
            <a:r>
              <a:rPr lang="en-AU" sz="2400" dirty="0">
                <a:latin typeface="Metropolis" panose="00000500000000000000" pitchFamily="50" charset="0"/>
              </a:rPr>
              <a:t>R also allows for robust method scaling with little effort.</a:t>
            </a:r>
          </a:p>
        </p:txBody>
      </p:sp>
      <p:pic>
        <p:nvPicPr>
          <p:cNvPr id="16" name="Graphic 15" descr="Group of people with solid fill">
            <a:extLst>
              <a:ext uri="{FF2B5EF4-FFF2-40B4-BE49-F238E27FC236}">
                <a16:creationId xmlns:a16="http://schemas.microsoft.com/office/drawing/2014/main" id="{390FA4F6-DD81-7CA3-3A78-F952E407E0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63897" y="3199306"/>
            <a:ext cx="1517630" cy="1517630"/>
          </a:xfrm>
          <a:prstGeom prst="rect">
            <a:avLst/>
          </a:prstGeom>
        </p:spPr>
      </p:pic>
      <p:pic>
        <p:nvPicPr>
          <p:cNvPr id="18" name="Graphic 17" descr="Hierarchy outline">
            <a:extLst>
              <a:ext uri="{FF2B5EF4-FFF2-40B4-BE49-F238E27FC236}">
                <a16:creationId xmlns:a16="http://schemas.microsoft.com/office/drawing/2014/main" id="{86747759-3B2E-2D87-48D3-18212E1E71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5310" y="4811498"/>
            <a:ext cx="1517630" cy="1517630"/>
          </a:xfrm>
          <a:prstGeom prst="rect">
            <a:avLst/>
          </a:prstGeom>
        </p:spPr>
      </p:pic>
      <p:pic>
        <p:nvPicPr>
          <p:cNvPr id="20" name="Graphic 19" descr="Clipboard with solid fill">
            <a:extLst>
              <a:ext uri="{FF2B5EF4-FFF2-40B4-BE49-F238E27FC236}">
                <a16:creationId xmlns:a16="http://schemas.microsoft.com/office/drawing/2014/main" id="{D464C1E3-E76F-AED4-5213-F65990971A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0432" y="1607735"/>
            <a:ext cx="1517630" cy="1517630"/>
          </a:xfrm>
          <a:prstGeom prst="rect">
            <a:avLst/>
          </a:prstGeom>
        </p:spPr>
      </p:pic>
      <p:sp>
        <p:nvSpPr>
          <p:cNvPr id="24" name="Title 1">
            <a:extLst>
              <a:ext uri="{FF2B5EF4-FFF2-40B4-BE49-F238E27FC236}">
                <a16:creationId xmlns:a16="http://schemas.microsoft.com/office/drawing/2014/main" id="{6A315A0F-AB5F-18F6-0708-1A80A1EED005}"/>
              </a:ext>
            </a:extLst>
          </p:cNvPr>
          <p:cNvSpPr>
            <a:spLocks noGrp="1"/>
          </p:cNvSpPr>
          <p:nvPr>
            <p:ph type="title"/>
          </p:nvPr>
        </p:nvSpPr>
        <p:spPr>
          <a:xfrm>
            <a:off x="838199" y="681037"/>
            <a:ext cx="10650968" cy="1009651"/>
          </a:xfrm>
        </p:spPr>
        <p:txBody>
          <a:bodyPr>
            <a:noAutofit/>
          </a:bodyPr>
          <a:lstStyle/>
          <a:p>
            <a:r>
              <a:rPr lang="en-AU" sz="4000" b="1" dirty="0">
                <a:solidFill>
                  <a:srgbClr val="543E24"/>
                </a:solidFill>
                <a:latin typeface="Metropolis" pitchFamily="2" charset="77"/>
              </a:rPr>
              <a:t>a c</a:t>
            </a:r>
            <a:r>
              <a:rPr lang="en-AU" sz="5400" b="1" dirty="0">
                <a:solidFill>
                  <a:srgbClr val="2683C6"/>
                </a:solidFill>
                <a:latin typeface="Metropolis" pitchFamily="2" charset="77"/>
              </a:rPr>
              <a:t>R</a:t>
            </a:r>
            <a:r>
              <a:rPr lang="en-AU" sz="4000" b="1" dirty="0">
                <a:solidFill>
                  <a:srgbClr val="543E24"/>
                </a:solidFill>
                <a:latin typeface="Metropolis" pitchFamily="2" charset="77"/>
              </a:rPr>
              <a:t>eative solution – familiarity</a:t>
            </a:r>
            <a:endParaRPr lang="en-US" sz="5400" dirty="0"/>
          </a:p>
        </p:txBody>
      </p:sp>
    </p:spTree>
    <p:extLst>
      <p:ext uri="{BB962C8B-B14F-4D97-AF65-F5344CB8AC3E}">
        <p14:creationId xmlns:p14="http://schemas.microsoft.com/office/powerpoint/2010/main" val="53285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8EF595EF-CF38-313A-5732-CEE64F4EAEDC}"/>
              </a:ext>
            </a:extLst>
          </p:cNvPr>
          <p:cNvSpPr>
            <a:spLocks noGrp="1"/>
          </p:cNvSpPr>
          <p:nvPr>
            <p:ph idx="1"/>
          </p:nvPr>
        </p:nvSpPr>
        <p:spPr>
          <a:xfrm>
            <a:off x="899459" y="1502735"/>
            <a:ext cx="3541912" cy="2592954"/>
          </a:xfrm>
        </p:spPr>
        <p:txBody>
          <a:bodyPr>
            <a:normAutofit/>
          </a:bodyPr>
          <a:lstStyle/>
          <a:p>
            <a:pPr marL="0" indent="0">
              <a:lnSpc>
                <a:spcPct val="100000"/>
              </a:lnSpc>
              <a:buNone/>
            </a:pPr>
            <a:r>
              <a:rPr lang="en-AU" sz="4000" dirty="0">
                <a:solidFill>
                  <a:srgbClr val="543E24"/>
                </a:solidFill>
                <a:latin typeface="Breaking" pitchFamily="50" charset="0"/>
              </a:rPr>
              <a:t>     </a:t>
            </a:r>
            <a:r>
              <a:rPr lang="en-AU" sz="4000" b="1" dirty="0">
                <a:solidFill>
                  <a:srgbClr val="2683C6"/>
                </a:solidFill>
                <a:latin typeface="Breaking" pitchFamily="50" charset="0"/>
              </a:rPr>
              <a:t>R</a:t>
            </a:r>
            <a:r>
              <a:rPr lang="en-AU" sz="4000" dirty="0">
                <a:solidFill>
                  <a:srgbClr val="543E24"/>
                </a:solidFill>
                <a:latin typeface="Breaking" pitchFamily="50" charset="0"/>
              </a:rPr>
              <a:t>apidly</a:t>
            </a:r>
          </a:p>
          <a:p>
            <a:pPr marL="0" indent="0">
              <a:lnSpc>
                <a:spcPct val="100000"/>
              </a:lnSpc>
              <a:buNone/>
            </a:pPr>
            <a:r>
              <a:rPr lang="en-AU" sz="4000" dirty="0">
                <a:solidFill>
                  <a:srgbClr val="543E24"/>
                </a:solidFill>
                <a:effectLst/>
                <a:latin typeface="Breaking" pitchFamily="50" charset="0"/>
              </a:rPr>
              <a:t>     </a:t>
            </a:r>
            <a:r>
              <a:rPr lang="en-AU" sz="4000" b="1" dirty="0">
                <a:solidFill>
                  <a:srgbClr val="2683C6"/>
                </a:solidFill>
                <a:effectLst/>
                <a:latin typeface="Breaking" pitchFamily="50" charset="0"/>
              </a:rPr>
              <a:t>R</a:t>
            </a:r>
            <a:r>
              <a:rPr lang="en-AU" sz="4000" dirty="0">
                <a:solidFill>
                  <a:srgbClr val="543E24"/>
                </a:solidFill>
                <a:effectLst/>
                <a:latin typeface="Breaking" pitchFamily="50" charset="0"/>
              </a:rPr>
              <a:t>eproducible</a:t>
            </a:r>
          </a:p>
          <a:p>
            <a:pPr marL="0" indent="0">
              <a:lnSpc>
                <a:spcPct val="100000"/>
              </a:lnSpc>
              <a:buNone/>
            </a:pPr>
            <a:r>
              <a:rPr lang="en-AU" sz="4000" dirty="0">
                <a:solidFill>
                  <a:srgbClr val="543E24"/>
                </a:solidFill>
                <a:latin typeface="Breaking" pitchFamily="50" charset="0"/>
              </a:rPr>
              <a:t>...wo</a:t>
            </a:r>
            <a:r>
              <a:rPr lang="en-AU" sz="4000" b="1" dirty="0">
                <a:solidFill>
                  <a:srgbClr val="2683C6"/>
                </a:solidFill>
                <a:latin typeface="Breaking" pitchFamily="50" charset="0"/>
              </a:rPr>
              <a:t>R</a:t>
            </a:r>
            <a:r>
              <a:rPr lang="en-AU" sz="4000" dirty="0">
                <a:solidFill>
                  <a:srgbClr val="543E24"/>
                </a:solidFill>
                <a:latin typeface="Breaking" pitchFamily="50" charset="0"/>
              </a:rPr>
              <a:t>k</a:t>
            </a:r>
            <a:endParaRPr lang="en-AU" sz="4000" dirty="0">
              <a:solidFill>
                <a:srgbClr val="543E24"/>
              </a:solidFill>
              <a:effectLst/>
              <a:latin typeface="Breaking" pitchFamily="50" charset="0"/>
            </a:endParaRPr>
          </a:p>
          <a:p>
            <a:pPr>
              <a:lnSpc>
                <a:spcPct val="100000"/>
              </a:lnSpc>
            </a:pPr>
            <a:endParaRPr lang="en-AU" sz="4000" dirty="0">
              <a:solidFill>
                <a:srgbClr val="543E24"/>
              </a:solidFill>
              <a:effectLst/>
              <a:latin typeface="Breaking" pitchFamily="50" charset="0"/>
            </a:endParaRPr>
          </a:p>
          <a:p>
            <a:pPr>
              <a:lnSpc>
                <a:spcPct val="100000"/>
              </a:lnSpc>
            </a:pPr>
            <a:endParaRPr lang="en-US" sz="4800" dirty="0">
              <a:latin typeface="Breaking" pitchFamily="50" charset="0"/>
            </a:endParaRPr>
          </a:p>
        </p:txBody>
      </p:sp>
      <p:sp>
        <p:nvSpPr>
          <p:cNvPr id="7" name="Title 1">
            <a:extLst>
              <a:ext uri="{FF2B5EF4-FFF2-40B4-BE49-F238E27FC236}">
                <a16:creationId xmlns:a16="http://schemas.microsoft.com/office/drawing/2014/main" id="{E9576F01-FAD9-B65D-25DB-DF4A829D663D}"/>
              </a:ext>
            </a:extLst>
          </p:cNvPr>
          <p:cNvSpPr>
            <a:spLocks noGrp="1"/>
          </p:cNvSpPr>
          <p:nvPr>
            <p:ph type="title"/>
          </p:nvPr>
        </p:nvSpPr>
        <p:spPr>
          <a:xfrm>
            <a:off x="838199" y="681037"/>
            <a:ext cx="10650968" cy="1009651"/>
          </a:xfrm>
        </p:spPr>
        <p:txBody>
          <a:bodyPr>
            <a:noAutofit/>
          </a:bodyPr>
          <a:lstStyle/>
          <a:p>
            <a:r>
              <a:rPr lang="en-AU" sz="4000" b="1" dirty="0">
                <a:solidFill>
                  <a:srgbClr val="543E24"/>
                </a:solidFill>
                <a:latin typeface="Metropolis" pitchFamily="2" charset="77"/>
              </a:rPr>
              <a:t>a c</a:t>
            </a:r>
            <a:r>
              <a:rPr lang="en-AU" sz="5400" b="1" dirty="0">
                <a:solidFill>
                  <a:srgbClr val="2683C6"/>
                </a:solidFill>
                <a:latin typeface="Metropolis" pitchFamily="2" charset="77"/>
              </a:rPr>
              <a:t>R</a:t>
            </a:r>
            <a:r>
              <a:rPr lang="en-AU" sz="4000" b="1" dirty="0">
                <a:solidFill>
                  <a:srgbClr val="543E24"/>
                </a:solidFill>
                <a:latin typeface="Metropolis" pitchFamily="2" charset="77"/>
              </a:rPr>
              <a:t>eative solution </a:t>
            </a:r>
            <a:endParaRPr lang="en-US" sz="5400" dirty="0"/>
          </a:p>
        </p:txBody>
      </p:sp>
      <p:pic>
        <p:nvPicPr>
          <p:cNvPr id="21" name="Picture 20" descr="A map of the north america&#10;&#10;Description automatically generated">
            <a:extLst>
              <a:ext uri="{FF2B5EF4-FFF2-40B4-BE49-F238E27FC236}">
                <a16:creationId xmlns:a16="http://schemas.microsoft.com/office/drawing/2014/main" id="{4250C0FF-4687-B170-35D5-673A9DF81F50}"/>
              </a:ext>
            </a:extLst>
          </p:cNvPr>
          <p:cNvPicPr>
            <a:picLocks noChangeAspect="1"/>
          </p:cNvPicPr>
          <p:nvPr/>
        </p:nvPicPr>
        <p:blipFill>
          <a:blip r:embed="rId4"/>
          <a:stretch>
            <a:fillRect/>
          </a:stretch>
        </p:blipFill>
        <p:spPr>
          <a:xfrm>
            <a:off x="9489816" y="4540451"/>
            <a:ext cx="1800000" cy="1636512"/>
          </a:xfrm>
          <a:prstGeom prst="rect">
            <a:avLst/>
          </a:prstGeom>
          <a:ln w="12700">
            <a:solidFill>
              <a:srgbClr val="322516"/>
            </a:solidFill>
          </a:ln>
        </p:spPr>
      </p:pic>
      <p:pic>
        <p:nvPicPr>
          <p:cNvPr id="47" name="Picture 46" descr="A map of the united states&#10;&#10;Description automatically generated">
            <a:extLst>
              <a:ext uri="{FF2B5EF4-FFF2-40B4-BE49-F238E27FC236}">
                <a16:creationId xmlns:a16="http://schemas.microsoft.com/office/drawing/2014/main" id="{21A3FA15-2A9D-7942-4816-905F6032FA2C}"/>
              </a:ext>
            </a:extLst>
          </p:cNvPr>
          <p:cNvPicPr>
            <a:picLocks noChangeAspect="1"/>
          </p:cNvPicPr>
          <p:nvPr/>
        </p:nvPicPr>
        <p:blipFill>
          <a:blip r:embed="rId5"/>
          <a:stretch>
            <a:fillRect/>
          </a:stretch>
        </p:blipFill>
        <p:spPr>
          <a:xfrm>
            <a:off x="9489816" y="2778249"/>
            <a:ext cx="1800000" cy="1636512"/>
          </a:xfrm>
          <a:prstGeom prst="rect">
            <a:avLst/>
          </a:prstGeom>
          <a:ln w="12700">
            <a:solidFill>
              <a:srgbClr val="322516"/>
            </a:solidFill>
          </a:ln>
        </p:spPr>
      </p:pic>
      <p:pic>
        <p:nvPicPr>
          <p:cNvPr id="53" name="Picture 52" descr="A map of the weather&#10;&#10;Description automatically generated">
            <a:extLst>
              <a:ext uri="{FF2B5EF4-FFF2-40B4-BE49-F238E27FC236}">
                <a16:creationId xmlns:a16="http://schemas.microsoft.com/office/drawing/2014/main" id="{6B331620-8D0E-3432-1E75-E5DAF4B485FC}"/>
              </a:ext>
            </a:extLst>
          </p:cNvPr>
          <p:cNvPicPr>
            <a:picLocks noChangeAspect="1"/>
          </p:cNvPicPr>
          <p:nvPr/>
        </p:nvPicPr>
        <p:blipFill>
          <a:blip r:embed="rId6"/>
          <a:stretch>
            <a:fillRect/>
          </a:stretch>
        </p:blipFill>
        <p:spPr>
          <a:xfrm>
            <a:off x="7577959" y="4540451"/>
            <a:ext cx="1800000" cy="1636512"/>
          </a:xfrm>
          <a:prstGeom prst="rect">
            <a:avLst/>
          </a:prstGeom>
          <a:ln w="12700">
            <a:solidFill>
              <a:srgbClr val="322516"/>
            </a:solidFill>
          </a:ln>
        </p:spPr>
      </p:pic>
      <p:pic>
        <p:nvPicPr>
          <p:cNvPr id="45" name="Picture 44" descr="A map of the north and south america&#10;&#10;Description automatically generated">
            <a:extLst>
              <a:ext uri="{FF2B5EF4-FFF2-40B4-BE49-F238E27FC236}">
                <a16:creationId xmlns:a16="http://schemas.microsoft.com/office/drawing/2014/main" id="{A44C818A-294A-FB03-C9D4-0A6253223FE8}"/>
              </a:ext>
            </a:extLst>
          </p:cNvPr>
          <p:cNvPicPr>
            <a:picLocks noChangeAspect="1"/>
          </p:cNvPicPr>
          <p:nvPr/>
        </p:nvPicPr>
        <p:blipFill>
          <a:blip r:embed="rId7"/>
          <a:stretch>
            <a:fillRect/>
          </a:stretch>
        </p:blipFill>
        <p:spPr>
          <a:xfrm>
            <a:off x="9484074" y="1995908"/>
            <a:ext cx="1800000" cy="1636512"/>
          </a:xfrm>
          <a:prstGeom prst="rect">
            <a:avLst/>
          </a:prstGeom>
          <a:ln w="12700">
            <a:solidFill>
              <a:srgbClr val="322516"/>
            </a:solidFill>
          </a:ln>
        </p:spPr>
      </p:pic>
      <p:pic>
        <p:nvPicPr>
          <p:cNvPr id="37" name="Picture 36" descr="A map of the united states&#10;&#10;Description automatically generated">
            <a:extLst>
              <a:ext uri="{FF2B5EF4-FFF2-40B4-BE49-F238E27FC236}">
                <a16:creationId xmlns:a16="http://schemas.microsoft.com/office/drawing/2014/main" id="{F9816F9B-9B56-B265-DE33-C88D6AFEEF2D}"/>
              </a:ext>
            </a:extLst>
          </p:cNvPr>
          <p:cNvPicPr>
            <a:picLocks noChangeAspect="1"/>
          </p:cNvPicPr>
          <p:nvPr/>
        </p:nvPicPr>
        <p:blipFill>
          <a:blip r:embed="rId8"/>
          <a:stretch>
            <a:fillRect/>
          </a:stretch>
        </p:blipFill>
        <p:spPr>
          <a:xfrm>
            <a:off x="9489159" y="1250747"/>
            <a:ext cx="1800000" cy="1636512"/>
          </a:xfrm>
          <a:prstGeom prst="rect">
            <a:avLst/>
          </a:prstGeom>
          <a:ln w="12700">
            <a:solidFill>
              <a:srgbClr val="322516"/>
            </a:solidFill>
          </a:ln>
        </p:spPr>
      </p:pic>
      <p:pic>
        <p:nvPicPr>
          <p:cNvPr id="51" name="Picture 50" descr="A map of the united states&#10;&#10;Description automatically generated">
            <a:extLst>
              <a:ext uri="{FF2B5EF4-FFF2-40B4-BE49-F238E27FC236}">
                <a16:creationId xmlns:a16="http://schemas.microsoft.com/office/drawing/2014/main" id="{6C4A4AF2-5438-D278-054F-02A31DFB8B64}"/>
              </a:ext>
            </a:extLst>
          </p:cNvPr>
          <p:cNvPicPr>
            <a:picLocks noChangeAspect="1"/>
          </p:cNvPicPr>
          <p:nvPr/>
        </p:nvPicPr>
        <p:blipFill>
          <a:blip r:embed="rId9"/>
          <a:stretch>
            <a:fillRect/>
          </a:stretch>
        </p:blipFill>
        <p:spPr>
          <a:xfrm>
            <a:off x="6880580" y="4535282"/>
            <a:ext cx="1800000" cy="1636512"/>
          </a:xfrm>
          <a:prstGeom prst="rect">
            <a:avLst/>
          </a:prstGeom>
          <a:ln w="12700">
            <a:solidFill>
              <a:srgbClr val="322516"/>
            </a:solidFill>
          </a:ln>
        </p:spPr>
      </p:pic>
      <p:pic>
        <p:nvPicPr>
          <p:cNvPr id="49" name="Picture 48" descr="A map of the area&#10;&#10;Description automatically generated">
            <a:extLst>
              <a:ext uri="{FF2B5EF4-FFF2-40B4-BE49-F238E27FC236}">
                <a16:creationId xmlns:a16="http://schemas.microsoft.com/office/drawing/2014/main" id="{F0D27155-E34C-D78E-5127-6118624770DC}"/>
              </a:ext>
            </a:extLst>
          </p:cNvPr>
          <p:cNvPicPr>
            <a:picLocks noChangeAspect="1"/>
          </p:cNvPicPr>
          <p:nvPr/>
        </p:nvPicPr>
        <p:blipFill>
          <a:blip r:embed="rId10"/>
          <a:stretch>
            <a:fillRect/>
          </a:stretch>
        </p:blipFill>
        <p:spPr>
          <a:xfrm>
            <a:off x="6245305" y="4538747"/>
            <a:ext cx="1800000" cy="1636512"/>
          </a:xfrm>
          <a:prstGeom prst="rect">
            <a:avLst/>
          </a:prstGeom>
          <a:ln w="12700">
            <a:solidFill>
              <a:srgbClr val="322516"/>
            </a:solidFill>
          </a:ln>
        </p:spPr>
      </p:pic>
      <p:pic>
        <p:nvPicPr>
          <p:cNvPr id="55" name="Picture 54" descr="A map of the area&#10;&#10;Description automatically generated">
            <a:extLst>
              <a:ext uri="{FF2B5EF4-FFF2-40B4-BE49-F238E27FC236}">
                <a16:creationId xmlns:a16="http://schemas.microsoft.com/office/drawing/2014/main" id="{60E79FF8-7E31-B8FB-2E0E-DD94FAABB487}"/>
              </a:ext>
            </a:extLst>
          </p:cNvPr>
          <p:cNvPicPr>
            <a:picLocks noChangeAspect="1"/>
          </p:cNvPicPr>
          <p:nvPr/>
        </p:nvPicPr>
        <p:blipFill>
          <a:blip r:embed="rId11"/>
          <a:stretch>
            <a:fillRect/>
          </a:stretch>
        </p:blipFill>
        <p:spPr>
          <a:xfrm>
            <a:off x="5529275" y="4539231"/>
            <a:ext cx="1800000" cy="1636512"/>
          </a:xfrm>
          <a:prstGeom prst="rect">
            <a:avLst/>
          </a:prstGeom>
          <a:ln w="12700">
            <a:solidFill>
              <a:srgbClr val="322516"/>
            </a:solidFill>
          </a:ln>
        </p:spPr>
      </p:pic>
      <p:pic>
        <p:nvPicPr>
          <p:cNvPr id="33" name="Picture 32" descr="A map of the united states&#10;&#10;Description automatically generated">
            <a:extLst>
              <a:ext uri="{FF2B5EF4-FFF2-40B4-BE49-F238E27FC236}">
                <a16:creationId xmlns:a16="http://schemas.microsoft.com/office/drawing/2014/main" id="{D08F4666-375C-B93D-961A-9FF076603378}"/>
              </a:ext>
            </a:extLst>
          </p:cNvPr>
          <p:cNvPicPr>
            <a:picLocks noChangeAspect="1"/>
          </p:cNvPicPr>
          <p:nvPr/>
        </p:nvPicPr>
        <p:blipFill>
          <a:blip r:embed="rId12"/>
          <a:stretch>
            <a:fillRect/>
          </a:stretch>
        </p:blipFill>
        <p:spPr>
          <a:xfrm>
            <a:off x="4702102" y="4526815"/>
            <a:ext cx="1800000" cy="1636512"/>
          </a:xfrm>
          <a:prstGeom prst="rect">
            <a:avLst/>
          </a:prstGeom>
          <a:ln w="12700">
            <a:solidFill>
              <a:srgbClr val="322516"/>
            </a:solidFill>
          </a:ln>
        </p:spPr>
      </p:pic>
      <p:pic>
        <p:nvPicPr>
          <p:cNvPr id="43" name="Picture 42" descr="A map of a region&#10;&#10;Description automatically generated">
            <a:extLst>
              <a:ext uri="{FF2B5EF4-FFF2-40B4-BE49-F238E27FC236}">
                <a16:creationId xmlns:a16="http://schemas.microsoft.com/office/drawing/2014/main" id="{42B03701-964A-6F1D-5666-D4A768BFA95B}"/>
              </a:ext>
            </a:extLst>
          </p:cNvPr>
          <p:cNvPicPr>
            <a:picLocks noChangeAspect="1"/>
          </p:cNvPicPr>
          <p:nvPr/>
        </p:nvPicPr>
        <p:blipFill>
          <a:blip r:embed="rId13"/>
          <a:stretch>
            <a:fillRect/>
          </a:stretch>
        </p:blipFill>
        <p:spPr>
          <a:xfrm>
            <a:off x="3850522" y="4532279"/>
            <a:ext cx="1800000" cy="1636512"/>
          </a:xfrm>
          <a:prstGeom prst="rect">
            <a:avLst/>
          </a:prstGeom>
          <a:ln w="12700">
            <a:solidFill>
              <a:srgbClr val="322516"/>
            </a:solidFill>
          </a:ln>
        </p:spPr>
      </p:pic>
      <p:pic>
        <p:nvPicPr>
          <p:cNvPr id="31" name="Picture 30" descr="A map of the south pacific&#10;&#10;Description automatically generated">
            <a:extLst>
              <a:ext uri="{FF2B5EF4-FFF2-40B4-BE49-F238E27FC236}">
                <a16:creationId xmlns:a16="http://schemas.microsoft.com/office/drawing/2014/main" id="{1EF9040C-2A5A-8247-CCBB-65D0B048DDF4}"/>
              </a:ext>
            </a:extLst>
          </p:cNvPr>
          <p:cNvPicPr>
            <a:picLocks noChangeAspect="1"/>
          </p:cNvPicPr>
          <p:nvPr/>
        </p:nvPicPr>
        <p:blipFill>
          <a:blip r:embed="rId14"/>
          <a:stretch>
            <a:fillRect/>
          </a:stretch>
        </p:blipFill>
        <p:spPr>
          <a:xfrm>
            <a:off x="3004857" y="4532279"/>
            <a:ext cx="1800000" cy="1636512"/>
          </a:xfrm>
          <a:prstGeom prst="rect">
            <a:avLst/>
          </a:prstGeom>
          <a:ln w="12700">
            <a:solidFill>
              <a:srgbClr val="322516"/>
            </a:solidFill>
          </a:ln>
        </p:spPr>
      </p:pic>
      <p:pic>
        <p:nvPicPr>
          <p:cNvPr id="27" name="Picture 26" descr="A map of a large body of water&#10;&#10;Description automatically generated">
            <a:extLst>
              <a:ext uri="{FF2B5EF4-FFF2-40B4-BE49-F238E27FC236}">
                <a16:creationId xmlns:a16="http://schemas.microsoft.com/office/drawing/2014/main" id="{0CD24700-22B7-EE29-60C0-A8A3D05DBF38}"/>
              </a:ext>
            </a:extLst>
          </p:cNvPr>
          <p:cNvPicPr>
            <a:picLocks noChangeAspect="1"/>
          </p:cNvPicPr>
          <p:nvPr/>
        </p:nvPicPr>
        <p:blipFill>
          <a:blip r:embed="rId15"/>
          <a:stretch>
            <a:fillRect/>
          </a:stretch>
        </p:blipFill>
        <p:spPr>
          <a:xfrm>
            <a:off x="2193401" y="4531196"/>
            <a:ext cx="1800000" cy="1636512"/>
          </a:xfrm>
          <a:prstGeom prst="rect">
            <a:avLst/>
          </a:prstGeom>
          <a:ln w="12700">
            <a:solidFill>
              <a:srgbClr val="322516"/>
            </a:solidFill>
          </a:ln>
        </p:spPr>
      </p:pic>
      <p:pic>
        <p:nvPicPr>
          <p:cNvPr id="35" name="Picture 34" descr="A map of australia with blue and grey colors&#10;&#10;Description automatically generated">
            <a:extLst>
              <a:ext uri="{FF2B5EF4-FFF2-40B4-BE49-F238E27FC236}">
                <a16:creationId xmlns:a16="http://schemas.microsoft.com/office/drawing/2014/main" id="{FD0683DC-F7A2-23AB-C0E7-50A409247F9E}"/>
              </a:ext>
            </a:extLst>
          </p:cNvPr>
          <p:cNvPicPr>
            <a:picLocks noChangeAspect="1"/>
          </p:cNvPicPr>
          <p:nvPr/>
        </p:nvPicPr>
        <p:blipFill>
          <a:blip r:embed="rId16"/>
          <a:stretch>
            <a:fillRect/>
          </a:stretch>
        </p:blipFill>
        <p:spPr>
          <a:xfrm>
            <a:off x="9485777" y="586912"/>
            <a:ext cx="1800000" cy="1636512"/>
          </a:xfrm>
          <a:prstGeom prst="rect">
            <a:avLst/>
          </a:prstGeom>
          <a:ln w="12700">
            <a:solidFill>
              <a:srgbClr val="322516"/>
            </a:solidFill>
          </a:ln>
        </p:spPr>
      </p:pic>
      <p:pic>
        <p:nvPicPr>
          <p:cNvPr id="41" name="Picture 40" descr="A map of the region&#10;&#10;Description automatically generated">
            <a:extLst>
              <a:ext uri="{FF2B5EF4-FFF2-40B4-BE49-F238E27FC236}">
                <a16:creationId xmlns:a16="http://schemas.microsoft.com/office/drawing/2014/main" id="{A5716563-49F5-794C-720B-CC72076EEDF7}"/>
              </a:ext>
            </a:extLst>
          </p:cNvPr>
          <p:cNvPicPr>
            <a:picLocks noChangeAspect="1"/>
          </p:cNvPicPr>
          <p:nvPr/>
        </p:nvPicPr>
        <p:blipFill>
          <a:blip r:embed="rId17"/>
          <a:stretch>
            <a:fillRect/>
          </a:stretch>
        </p:blipFill>
        <p:spPr>
          <a:xfrm>
            <a:off x="7585503" y="2773080"/>
            <a:ext cx="1800000" cy="1636512"/>
          </a:xfrm>
          <a:prstGeom prst="rect">
            <a:avLst/>
          </a:prstGeom>
          <a:ln w="12700">
            <a:solidFill>
              <a:srgbClr val="322516"/>
            </a:solidFill>
          </a:ln>
        </p:spPr>
      </p:pic>
      <p:pic>
        <p:nvPicPr>
          <p:cNvPr id="39" name="Picture 38" descr="A map of the united kingdom&#10;&#10;Description automatically generated">
            <a:extLst>
              <a:ext uri="{FF2B5EF4-FFF2-40B4-BE49-F238E27FC236}">
                <a16:creationId xmlns:a16="http://schemas.microsoft.com/office/drawing/2014/main" id="{50A918C7-8050-D7E9-EFDA-5ADA838D0DBF}"/>
              </a:ext>
            </a:extLst>
          </p:cNvPr>
          <p:cNvPicPr>
            <a:picLocks noChangeAspect="1"/>
          </p:cNvPicPr>
          <p:nvPr/>
        </p:nvPicPr>
        <p:blipFill>
          <a:blip r:embed="rId18"/>
          <a:stretch>
            <a:fillRect/>
          </a:stretch>
        </p:blipFill>
        <p:spPr>
          <a:xfrm>
            <a:off x="7110233" y="2300695"/>
            <a:ext cx="1800000" cy="1636512"/>
          </a:xfrm>
          <a:prstGeom prst="rect">
            <a:avLst/>
          </a:prstGeom>
          <a:ln w="12700">
            <a:solidFill>
              <a:srgbClr val="322516"/>
            </a:solidFill>
          </a:ln>
        </p:spPr>
      </p:pic>
      <p:pic>
        <p:nvPicPr>
          <p:cNvPr id="29" name="Picture 28" descr="A map of the united states&#10;&#10;Description automatically generated">
            <a:extLst>
              <a:ext uri="{FF2B5EF4-FFF2-40B4-BE49-F238E27FC236}">
                <a16:creationId xmlns:a16="http://schemas.microsoft.com/office/drawing/2014/main" id="{FEB6B6CE-44B9-C3D1-8777-2515195600C8}"/>
              </a:ext>
            </a:extLst>
          </p:cNvPr>
          <p:cNvPicPr>
            <a:picLocks noChangeAspect="1"/>
          </p:cNvPicPr>
          <p:nvPr/>
        </p:nvPicPr>
        <p:blipFill>
          <a:blip r:embed="rId19"/>
          <a:stretch>
            <a:fillRect/>
          </a:stretch>
        </p:blipFill>
        <p:spPr>
          <a:xfrm>
            <a:off x="6615452" y="1811129"/>
            <a:ext cx="1800000" cy="1636512"/>
          </a:xfrm>
          <a:prstGeom prst="rect">
            <a:avLst/>
          </a:prstGeom>
          <a:ln w="12700">
            <a:solidFill>
              <a:srgbClr val="322516"/>
            </a:solidFill>
          </a:ln>
        </p:spPr>
      </p:pic>
      <p:pic>
        <p:nvPicPr>
          <p:cNvPr id="25" name="Picture 24" descr="A map of the region&#10;&#10;Description automatically generated">
            <a:extLst>
              <a:ext uri="{FF2B5EF4-FFF2-40B4-BE49-F238E27FC236}">
                <a16:creationId xmlns:a16="http://schemas.microsoft.com/office/drawing/2014/main" id="{BAD1CDB8-593F-E4E3-4061-F12D928A3F95}"/>
              </a:ext>
            </a:extLst>
          </p:cNvPr>
          <p:cNvPicPr>
            <a:picLocks noChangeAspect="1"/>
          </p:cNvPicPr>
          <p:nvPr/>
        </p:nvPicPr>
        <p:blipFill>
          <a:blip r:embed="rId20"/>
          <a:stretch>
            <a:fillRect/>
          </a:stretch>
        </p:blipFill>
        <p:spPr>
          <a:xfrm>
            <a:off x="1249603" y="4525935"/>
            <a:ext cx="1800000" cy="1636512"/>
          </a:xfrm>
          <a:prstGeom prst="rect">
            <a:avLst/>
          </a:prstGeom>
          <a:ln w="12700">
            <a:solidFill>
              <a:srgbClr val="322516"/>
            </a:solidFill>
          </a:ln>
        </p:spPr>
      </p:pic>
      <p:pic>
        <p:nvPicPr>
          <p:cNvPr id="23" name="Picture 22" descr="A map of the united states&#10;&#10;Description automatically generated">
            <a:extLst>
              <a:ext uri="{FF2B5EF4-FFF2-40B4-BE49-F238E27FC236}">
                <a16:creationId xmlns:a16="http://schemas.microsoft.com/office/drawing/2014/main" id="{CBF7F1F2-BB44-4C63-69A2-F08C70FD5D27}"/>
              </a:ext>
            </a:extLst>
          </p:cNvPr>
          <p:cNvPicPr>
            <a:picLocks noChangeAspect="1"/>
          </p:cNvPicPr>
          <p:nvPr/>
        </p:nvPicPr>
        <p:blipFill>
          <a:blip r:embed="rId21"/>
          <a:stretch>
            <a:fillRect/>
          </a:stretch>
        </p:blipFill>
        <p:spPr>
          <a:xfrm>
            <a:off x="6096000" y="1324069"/>
            <a:ext cx="1800000" cy="1636512"/>
          </a:xfrm>
          <a:prstGeom prst="rect">
            <a:avLst/>
          </a:prstGeom>
          <a:ln w="12700">
            <a:solidFill>
              <a:srgbClr val="322516"/>
            </a:solidFill>
          </a:ln>
        </p:spPr>
      </p:pic>
    </p:spTree>
    <p:extLst>
      <p:ext uri="{BB962C8B-B14F-4D97-AF65-F5344CB8AC3E}">
        <p14:creationId xmlns:p14="http://schemas.microsoft.com/office/powerpoint/2010/main" val="268723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25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25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25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75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75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75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100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125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150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175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200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8EF595EF-CF38-313A-5732-CEE64F4EAEDC}"/>
              </a:ext>
            </a:extLst>
          </p:cNvPr>
          <p:cNvSpPr>
            <a:spLocks noGrp="1"/>
          </p:cNvSpPr>
          <p:nvPr>
            <p:ph idx="1"/>
          </p:nvPr>
        </p:nvSpPr>
        <p:spPr>
          <a:xfrm>
            <a:off x="899459" y="1502735"/>
            <a:ext cx="3541912" cy="2592954"/>
          </a:xfrm>
        </p:spPr>
        <p:txBody>
          <a:bodyPr>
            <a:normAutofit/>
          </a:bodyPr>
          <a:lstStyle/>
          <a:p>
            <a:pPr marL="0" indent="0">
              <a:lnSpc>
                <a:spcPct val="100000"/>
              </a:lnSpc>
              <a:buNone/>
            </a:pPr>
            <a:r>
              <a:rPr lang="en-AU" sz="4000" dirty="0">
                <a:solidFill>
                  <a:srgbClr val="543E24"/>
                </a:solidFill>
                <a:latin typeface="Breaking" pitchFamily="50" charset="0"/>
              </a:rPr>
              <a:t>     </a:t>
            </a:r>
            <a:r>
              <a:rPr lang="en-AU" sz="4000" b="1" dirty="0">
                <a:solidFill>
                  <a:srgbClr val="2683C6"/>
                </a:solidFill>
                <a:latin typeface="Breaking" pitchFamily="50" charset="0"/>
              </a:rPr>
              <a:t>R</a:t>
            </a:r>
            <a:r>
              <a:rPr lang="en-AU" sz="4000" dirty="0">
                <a:solidFill>
                  <a:srgbClr val="543E24"/>
                </a:solidFill>
                <a:latin typeface="Breaking" pitchFamily="50" charset="0"/>
              </a:rPr>
              <a:t>apidly</a:t>
            </a:r>
          </a:p>
          <a:p>
            <a:pPr marL="0" indent="0">
              <a:lnSpc>
                <a:spcPct val="100000"/>
              </a:lnSpc>
              <a:buNone/>
            </a:pPr>
            <a:r>
              <a:rPr lang="en-AU" sz="4000" dirty="0">
                <a:solidFill>
                  <a:srgbClr val="543E24"/>
                </a:solidFill>
                <a:effectLst/>
                <a:latin typeface="Breaking" pitchFamily="50" charset="0"/>
              </a:rPr>
              <a:t>     </a:t>
            </a:r>
            <a:r>
              <a:rPr lang="en-AU" sz="4000" b="1" dirty="0">
                <a:solidFill>
                  <a:srgbClr val="2683C6"/>
                </a:solidFill>
                <a:effectLst/>
                <a:latin typeface="Breaking" pitchFamily="50" charset="0"/>
              </a:rPr>
              <a:t>R</a:t>
            </a:r>
            <a:r>
              <a:rPr lang="en-AU" sz="4000" dirty="0">
                <a:solidFill>
                  <a:srgbClr val="543E24"/>
                </a:solidFill>
                <a:effectLst/>
                <a:latin typeface="Breaking" pitchFamily="50" charset="0"/>
              </a:rPr>
              <a:t>eproducible</a:t>
            </a:r>
          </a:p>
          <a:p>
            <a:pPr marL="0" indent="0">
              <a:lnSpc>
                <a:spcPct val="100000"/>
              </a:lnSpc>
              <a:buNone/>
            </a:pPr>
            <a:r>
              <a:rPr lang="en-AU" sz="4000" dirty="0">
                <a:solidFill>
                  <a:srgbClr val="543E24"/>
                </a:solidFill>
                <a:latin typeface="Breaking" pitchFamily="50" charset="0"/>
              </a:rPr>
              <a:t>...wo</a:t>
            </a:r>
            <a:r>
              <a:rPr lang="en-AU" sz="4000" b="1" dirty="0">
                <a:solidFill>
                  <a:srgbClr val="2683C6"/>
                </a:solidFill>
                <a:latin typeface="Breaking" pitchFamily="50" charset="0"/>
              </a:rPr>
              <a:t>R</a:t>
            </a:r>
            <a:r>
              <a:rPr lang="en-AU" sz="4000" dirty="0">
                <a:solidFill>
                  <a:srgbClr val="543E24"/>
                </a:solidFill>
                <a:latin typeface="Breaking" pitchFamily="50" charset="0"/>
              </a:rPr>
              <a:t>k</a:t>
            </a:r>
            <a:endParaRPr lang="en-AU" sz="4000" dirty="0">
              <a:solidFill>
                <a:srgbClr val="543E24"/>
              </a:solidFill>
              <a:effectLst/>
              <a:latin typeface="Breaking" pitchFamily="50" charset="0"/>
            </a:endParaRPr>
          </a:p>
          <a:p>
            <a:pPr>
              <a:lnSpc>
                <a:spcPct val="100000"/>
              </a:lnSpc>
            </a:pPr>
            <a:endParaRPr lang="en-AU" sz="4000" dirty="0">
              <a:solidFill>
                <a:srgbClr val="543E24"/>
              </a:solidFill>
              <a:effectLst/>
              <a:latin typeface="Breaking" pitchFamily="50" charset="0"/>
            </a:endParaRPr>
          </a:p>
          <a:p>
            <a:pPr>
              <a:lnSpc>
                <a:spcPct val="100000"/>
              </a:lnSpc>
            </a:pPr>
            <a:endParaRPr lang="en-US" sz="4800" dirty="0">
              <a:latin typeface="Breaking" pitchFamily="50" charset="0"/>
            </a:endParaRPr>
          </a:p>
        </p:txBody>
      </p:sp>
      <p:sp>
        <p:nvSpPr>
          <p:cNvPr id="7" name="Title 1">
            <a:extLst>
              <a:ext uri="{FF2B5EF4-FFF2-40B4-BE49-F238E27FC236}">
                <a16:creationId xmlns:a16="http://schemas.microsoft.com/office/drawing/2014/main" id="{E9576F01-FAD9-B65D-25DB-DF4A829D663D}"/>
              </a:ext>
            </a:extLst>
          </p:cNvPr>
          <p:cNvSpPr>
            <a:spLocks noGrp="1"/>
          </p:cNvSpPr>
          <p:nvPr>
            <p:ph type="title"/>
          </p:nvPr>
        </p:nvSpPr>
        <p:spPr>
          <a:xfrm>
            <a:off x="838199" y="681037"/>
            <a:ext cx="10650968" cy="1009651"/>
          </a:xfrm>
        </p:spPr>
        <p:txBody>
          <a:bodyPr>
            <a:noAutofit/>
          </a:bodyPr>
          <a:lstStyle/>
          <a:p>
            <a:r>
              <a:rPr lang="en-AU" sz="4000" b="1" dirty="0">
                <a:solidFill>
                  <a:srgbClr val="543E24"/>
                </a:solidFill>
                <a:latin typeface="Metropolis" pitchFamily="2" charset="77"/>
              </a:rPr>
              <a:t>a c</a:t>
            </a:r>
            <a:r>
              <a:rPr lang="en-AU" sz="5400" b="1" dirty="0">
                <a:solidFill>
                  <a:srgbClr val="2683C6"/>
                </a:solidFill>
                <a:latin typeface="Metropolis" pitchFamily="2" charset="77"/>
              </a:rPr>
              <a:t>R</a:t>
            </a:r>
            <a:r>
              <a:rPr lang="en-AU" sz="4000" b="1" dirty="0">
                <a:solidFill>
                  <a:srgbClr val="543E24"/>
                </a:solidFill>
                <a:latin typeface="Metropolis" pitchFamily="2" charset="77"/>
              </a:rPr>
              <a:t>eative solution </a:t>
            </a:r>
            <a:endParaRPr lang="en-US" sz="5400" dirty="0"/>
          </a:p>
        </p:txBody>
      </p:sp>
      <p:pic>
        <p:nvPicPr>
          <p:cNvPr id="68" name="Picture 67" descr="A map of the country&#10;&#10;Description automatically generated">
            <a:extLst>
              <a:ext uri="{FF2B5EF4-FFF2-40B4-BE49-F238E27FC236}">
                <a16:creationId xmlns:a16="http://schemas.microsoft.com/office/drawing/2014/main" id="{FA12E32A-BA3A-2EBA-8157-46536C3E10FF}"/>
              </a:ext>
            </a:extLst>
          </p:cNvPr>
          <p:cNvPicPr>
            <a:picLocks noChangeAspect="1"/>
          </p:cNvPicPr>
          <p:nvPr/>
        </p:nvPicPr>
        <p:blipFill>
          <a:blip r:embed="rId4"/>
          <a:stretch>
            <a:fillRect/>
          </a:stretch>
        </p:blipFill>
        <p:spPr>
          <a:xfrm>
            <a:off x="9504359" y="4535282"/>
            <a:ext cx="1800000" cy="1636512"/>
          </a:xfrm>
          <a:prstGeom prst="rect">
            <a:avLst/>
          </a:prstGeom>
          <a:ln w="12700">
            <a:solidFill>
              <a:srgbClr val="322516"/>
            </a:solidFill>
          </a:ln>
        </p:spPr>
      </p:pic>
      <p:pic>
        <p:nvPicPr>
          <p:cNvPr id="69" name="Picture 68" descr="A map of the area&#10;&#10;Description automatically generated">
            <a:extLst>
              <a:ext uri="{FF2B5EF4-FFF2-40B4-BE49-F238E27FC236}">
                <a16:creationId xmlns:a16="http://schemas.microsoft.com/office/drawing/2014/main" id="{96BE3CFF-CA70-4147-3568-DB41A80412B8}"/>
              </a:ext>
            </a:extLst>
          </p:cNvPr>
          <p:cNvPicPr>
            <a:picLocks noChangeAspect="1"/>
          </p:cNvPicPr>
          <p:nvPr/>
        </p:nvPicPr>
        <p:blipFill>
          <a:blip r:embed="rId5"/>
          <a:stretch>
            <a:fillRect/>
          </a:stretch>
        </p:blipFill>
        <p:spPr>
          <a:xfrm>
            <a:off x="7564148" y="2749826"/>
            <a:ext cx="1800000" cy="1636512"/>
          </a:xfrm>
          <a:prstGeom prst="rect">
            <a:avLst/>
          </a:prstGeom>
          <a:ln w="12700">
            <a:solidFill>
              <a:srgbClr val="322516"/>
            </a:solidFill>
          </a:ln>
        </p:spPr>
      </p:pic>
      <p:pic>
        <p:nvPicPr>
          <p:cNvPr id="70" name="Picture 69" descr="A map of the area&#10;&#10;Description automatically generated">
            <a:extLst>
              <a:ext uri="{FF2B5EF4-FFF2-40B4-BE49-F238E27FC236}">
                <a16:creationId xmlns:a16="http://schemas.microsoft.com/office/drawing/2014/main" id="{F3A54258-28B7-935D-B887-1D0D55012713}"/>
              </a:ext>
            </a:extLst>
          </p:cNvPr>
          <p:cNvPicPr>
            <a:picLocks noChangeAspect="1"/>
          </p:cNvPicPr>
          <p:nvPr/>
        </p:nvPicPr>
        <p:blipFill>
          <a:blip r:embed="rId6"/>
          <a:stretch>
            <a:fillRect/>
          </a:stretch>
        </p:blipFill>
        <p:spPr>
          <a:xfrm>
            <a:off x="7591990" y="4548785"/>
            <a:ext cx="1800000" cy="1636512"/>
          </a:xfrm>
          <a:prstGeom prst="rect">
            <a:avLst/>
          </a:prstGeom>
          <a:ln w="12700">
            <a:solidFill>
              <a:srgbClr val="322516"/>
            </a:solidFill>
          </a:ln>
        </p:spPr>
      </p:pic>
      <p:pic>
        <p:nvPicPr>
          <p:cNvPr id="71" name="Picture 70" descr="A map of the area&#10;&#10;Description automatically generated">
            <a:extLst>
              <a:ext uri="{FF2B5EF4-FFF2-40B4-BE49-F238E27FC236}">
                <a16:creationId xmlns:a16="http://schemas.microsoft.com/office/drawing/2014/main" id="{604A7479-E667-88E0-8F9F-6919475B132B}"/>
              </a:ext>
            </a:extLst>
          </p:cNvPr>
          <p:cNvPicPr>
            <a:picLocks noChangeAspect="1"/>
          </p:cNvPicPr>
          <p:nvPr/>
        </p:nvPicPr>
        <p:blipFill>
          <a:blip r:embed="rId7"/>
          <a:stretch>
            <a:fillRect/>
          </a:stretch>
        </p:blipFill>
        <p:spPr>
          <a:xfrm>
            <a:off x="6936509" y="4549543"/>
            <a:ext cx="1800000" cy="1636512"/>
          </a:xfrm>
          <a:prstGeom prst="rect">
            <a:avLst/>
          </a:prstGeom>
          <a:ln w="12700">
            <a:solidFill>
              <a:srgbClr val="322516"/>
            </a:solidFill>
          </a:ln>
        </p:spPr>
      </p:pic>
      <p:pic>
        <p:nvPicPr>
          <p:cNvPr id="72" name="Picture 71" descr="A map of the north and south america&#10;&#10;Description automatically generated">
            <a:extLst>
              <a:ext uri="{FF2B5EF4-FFF2-40B4-BE49-F238E27FC236}">
                <a16:creationId xmlns:a16="http://schemas.microsoft.com/office/drawing/2014/main" id="{762F7080-CCF7-DEE8-2A4D-6B113EDADFC8}"/>
              </a:ext>
            </a:extLst>
          </p:cNvPr>
          <p:cNvPicPr>
            <a:picLocks noChangeAspect="1"/>
          </p:cNvPicPr>
          <p:nvPr/>
        </p:nvPicPr>
        <p:blipFill>
          <a:blip r:embed="rId8"/>
          <a:stretch>
            <a:fillRect/>
          </a:stretch>
        </p:blipFill>
        <p:spPr>
          <a:xfrm>
            <a:off x="6075351" y="4548891"/>
            <a:ext cx="1800000" cy="1636512"/>
          </a:xfrm>
          <a:prstGeom prst="rect">
            <a:avLst/>
          </a:prstGeom>
          <a:ln w="12700">
            <a:solidFill>
              <a:srgbClr val="322516"/>
            </a:solidFill>
          </a:ln>
        </p:spPr>
      </p:pic>
      <p:pic>
        <p:nvPicPr>
          <p:cNvPr id="73" name="Picture 72" descr="A map of the area&#10;&#10;Description automatically generated">
            <a:extLst>
              <a:ext uri="{FF2B5EF4-FFF2-40B4-BE49-F238E27FC236}">
                <a16:creationId xmlns:a16="http://schemas.microsoft.com/office/drawing/2014/main" id="{F28F1980-F8C1-E4A5-5084-87C89D210A3E}"/>
              </a:ext>
            </a:extLst>
          </p:cNvPr>
          <p:cNvPicPr>
            <a:picLocks noChangeAspect="1"/>
          </p:cNvPicPr>
          <p:nvPr/>
        </p:nvPicPr>
        <p:blipFill>
          <a:blip r:embed="rId9"/>
          <a:stretch>
            <a:fillRect/>
          </a:stretch>
        </p:blipFill>
        <p:spPr>
          <a:xfrm>
            <a:off x="5343552" y="4542015"/>
            <a:ext cx="1800000" cy="1636512"/>
          </a:xfrm>
          <a:prstGeom prst="rect">
            <a:avLst/>
          </a:prstGeom>
          <a:ln w="12700">
            <a:solidFill>
              <a:srgbClr val="322516"/>
            </a:solidFill>
          </a:ln>
        </p:spPr>
      </p:pic>
      <p:pic>
        <p:nvPicPr>
          <p:cNvPr id="74" name="Picture 73" descr="A map of the area&#10;&#10;Description automatically generated">
            <a:extLst>
              <a:ext uri="{FF2B5EF4-FFF2-40B4-BE49-F238E27FC236}">
                <a16:creationId xmlns:a16="http://schemas.microsoft.com/office/drawing/2014/main" id="{C57BD3CB-6926-1A3B-9B4F-02A32A487BD5}"/>
              </a:ext>
            </a:extLst>
          </p:cNvPr>
          <p:cNvPicPr>
            <a:picLocks noChangeAspect="1"/>
          </p:cNvPicPr>
          <p:nvPr/>
        </p:nvPicPr>
        <p:blipFill>
          <a:blip r:embed="rId10"/>
          <a:stretch>
            <a:fillRect/>
          </a:stretch>
        </p:blipFill>
        <p:spPr>
          <a:xfrm>
            <a:off x="4613234" y="4549577"/>
            <a:ext cx="1800000" cy="1636512"/>
          </a:xfrm>
          <a:prstGeom prst="rect">
            <a:avLst/>
          </a:prstGeom>
          <a:ln w="12700">
            <a:solidFill>
              <a:srgbClr val="322516"/>
            </a:solidFill>
          </a:ln>
        </p:spPr>
      </p:pic>
      <p:pic>
        <p:nvPicPr>
          <p:cNvPr id="75" name="Picture 74" descr="A map of the united states&#10;&#10;Description automatically generated">
            <a:extLst>
              <a:ext uri="{FF2B5EF4-FFF2-40B4-BE49-F238E27FC236}">
                <a16:creationId xmlns:a16="http://schemas.microsoft.com/office/drawing/2014/main" id="{E08D2955-82C6-527E-612A-E1E1DBE84E33}"/>
              </a:ext>
            </a:extLst>
          </p:cNvPr>
          <p:cNvPicPr>
            <a:picLocks noChangeAspect="1"/>
          </p:cNvPicPr>
          <p:nvPr/>
        </p:nvPicPr>
        <p:blipFill>
          <a:blip r:embed="rId11"/>
          <a:stretch>
            <a:fillRect/>
          </a:stretch>
        </p:blipFill>
        <p:spPr>
          <a:xfrm>
            <a:off x="3743594" y="4541628"/>
            <a:ext cx="1800000" cy="1636512"/>
          </a:xfrm>
          <a:prstGeom prst="rect">
            <a:avLst/>
          </a:prstGeom>
          <a:ln w="12700">
            <a:solidFill>
              <a:srgbClr val="322516"/>
            </a:solidFill>
          </a:ln>
        </p:spPr>
      </p:pic>
      <p:pic>
        <p:nvPicPr>
          <p:cNvPr id="76" name="Picture 75" descr="A map of a country with a number of rainfall&#10;&#10;Description automatically generated with medium confidence">
            <a:extLst>
              <a:ext uri="{FF2B5EF4-FFF2-40B4-BE49-F238E27FC236}">
                <a16:creationId xmlns:a16="http://schemas.microsoft.com/office/drawing/2014/main" id="{D2EB825C-A766-53F0-0EE7-28A7007A85A5}"/>
              </a:ext>
            </a:extLst>
          </p:cNvPr>
          <p:cNvPicPr>
            <a:picLocks noChangeAspect="1"/>
          </p:cNvPicPr>
          <p:nvPr/>
        </p:nvPicPr>
        <p:blipFill>
          <a:blip r:embed="rId12"/>
          <a:stretch>
            <a:fillRect/>
          </a:stretch>
        </p:blipFill>
        <p:spPr>
          <a:xfrm>
            <a:off x="9487461" y="2818444"/>
            <a:ext cx="1800000" cy="1636512"/>
          </a:xfrm>
          <a:prstGeom prst="rect">
            <a:avLst/>
          </a:prstGeom>
          <a:ln w="12700">
            <a:solidFill>
              <a:srgbClr val="322516"/>
            </a:solidFill>
          </a:ln>
        </p:spPr>
      </p:pic>
      <p:pic>
        <p:nvPicPr>
          <p:cNvPr id="77" name="Picture 76" descr="A map of the area&#10;&#10;Description automatically generated">
            <a:extLst>
              <a:ext uri="{FF2B5EF4-FFF2-40B4-BE49-F238E27FC236}">
                <a16:creationId xmlns:a16="http://schemas.microsoft.com/office/drawing/2014/main" id="{F6011258-CADD-4473-C1DC-6BF9F7B1CB0E}"/>
              </a:ext>
            </a:extLst>
          </p:cNvPr>
          <p:cNvPicPr>
            <a:picLocks noChangeAspect="1"/>
          </p:cNvPicPr>
          <p:nvPr/>
        </p:nvPicPr>
        <p:blipFill>
          <a:blip r:embed="rId13"/>
          <a:stretch>
            <a:fillRect/>
          </a:stretch>
        </p:blipFill>
        <p:spPr>
          <a:xfrm>
            <a:off x="9491362" y="2248966"/>
            <a:ext cx="1800000" cy="1636512"/>
          </a:xfrm>
          <a:prstGeom prst="rect">
            <a:avLst/>
          </a:prstGeom>
          <a:ln w="12700">
            <a:solidFill>
              <a:srgbClr val="322516"/>
            </a:solidFill>
          </a:ln>
        </p:spPr>
      </p:pic>
      <p:pic>
        <p:nvPicPr>
          <p:cNvPr id="78" name="Picture 77" descr="A map of the united states&#10;&#10;Description automatically generated">
            <a:extLst>
              <a:ext uri="{FF2B5EF4-FFF2-40B4-BE49-F238E27FC236}">
                <a16:creationId xmlns:a16="http://schemas.microsoft.com/office/drawing/2014/main" id="{26EC2D1C-3711-DF6C-BD0B-0BA84594CA2A}"/>
              </a:ext>
            </a:extLst>
          </p:cNvPr>
          <p:cNvPicPr>
            <a:picLocks noChangeAspect="1"/>
          </p:cNvPicPr>
          <p:nvPr/>
        </p:nvPicPr>
        <p:blipFill>
          <a:blip r:embed="rId14"/>
          <a:stretch>
            <a:fillRect/>
          </a:stretch>
        </p:blipFill>
        <p:spPr>
          <a:xfrm>
            <a:off x="9493350" y="1422368"/>
            <a:ext cx="1800000" cy="1636512"/>
          </a:xfrm>
          <a:prstGeom prst="rect">
            <a:avLst/>
          </a:prstGeom>
          <a:ln w="12700">
            <a:solidFill>
              <a:srgbClr val="322516"/>
            </a:solidFill>
          </a:ln>
        </p:spPr>
      </p:pic>
      <p:pic>
        <p:nvPicPr>
          <p:cNvPr id="79" name="Picture 78" descr="A map of the united states&#10;&#10;Description automatically generated">
            <a:extLst>
              <a:ext uri="{FF2B5EF4-FFF2-40B4-BE49-F238E27FC236}">
                <a16:creationId xmlns:a16="http://schemas.microsoft.com/office/drawing/2014/main" id="{610A8A92-35E7-7AD0-03DF-3F063453332B}"/>
              </a:ext>
            </a:extLst>
          </p:cNvPr>
          <p:cNvPicPr>
            <a:picLocks noChangeAspect="1"/>
          </p:cNvPicPr>
          <p:nvPr/>
        </p:nvPicPr>
        <p:blipFill>
          <a:blip r:embed="rId15"/>
          <a:stretch>
            <a:fillRect/>
          </a:stretch>
        </p:blipFill>
        <p:spPr>
          <a:xfrm>
            <a:off x="9489681" y="576593"/>
            <a:ext cx="1800000" cy="1636512"/>
          </a:xfrm>
          <a:prstGeom prst="rect">
            <a:avLst/>
          </a:prstGeom>
          <a:ln w="12700">
            <a:solidFill>
              <a:srgbClr val="322516"/>
            </a:solidFill>
          </a:ln>
        </p:spPr>
      </p:pic>
      <p:pic>
        <p:nvPicPr>
          <p:cNvPr id="81" name="Picture 80" descr="A map of the region&#10;&#10;Description automatically generated">
            <a:extLst>
              <a:ext uri="{FF2B5EF4-FFF2-40B4-BE49-F238E27FC236}">
                <a16:creationId xmlns:a16="http://schemas.microsoft.com/office/drawing/2014/main" id="{E2DCEA00-745F-ABD5-43C9-EEED6CBDD65C}"/>
              </a:ext>
            </a:extLst>
          </p:cNvPr>
          <p:cNvPicPr>
            <a:picLocks noChangeAspect="1"/>
          </p:cNvPicPr>
          <p:nvPr/>
        </p:nvPicPr>
        <p:blipFill>
          <a:blip r:embed="rId16"/>
          <a:stretch>
            <a:fillRect/>
          </a:stretch>
        </p:blipFill>
        <p:spPr>
          <a:xfrm>
            <a:off x="7093392" y="2319760"/>
            <a:ext cx="1800000" cy="1636512"/>
          </a:xfrm>
          <a:prstGeom prst="rect">
            <a:avLst/>
          </a:prstGeom>
          <a:ln w="12700">
            <a:solidFill>
              <a:srgbClr val="322516"/>
            </a:solidFill>
          </a:ln>
        </p:spPr>
      </p:pic>
      <p:pic>
        <p:nvPicPr>
          <p:cNvPr id="82" name="Picture 81" descr="A map of the area&#10;&#10;Description automatically generated">
            <a:extLst>
              <a:ext uri="{FF2B5EF4-FFF2-40B4-BE49-F238E27FC236}">
                <a16:creationId xmlns:a16="http://schemas.microsoft.com/office/drawing/2014/main" id="{DB214167-4EB9-0B19-4707-A1F8F74C3289}"/>
              </a:ext>
            </a:extLst>
          </p:cNvPr>
          <p:cNvPicPr>
            <a:picLocks noChangeAspect="1"/>
          </p:cNvPicPr>
          <p:nvPr/>
        </p:nvPicPr>
        <p:blipFill>
          <a:blip r:embed="rId17"/>
          <a:stretch>
            <a:fillRect/>
          </a:stretch>
        </p:blipFill>
        <p:spPr>
          <a:xfrm>
            <a:off x="6615452" y="1804539"/>
            <a:ext cx="1800000" cy="1636512"/>
          </a:xfrm>
          <a:prstGeom prst="rect">
            <a:avLst/>
          </a:prstGeom>
          <a:ln w="12700">
            <a:solidFill>
              <a:srgbClr val="322516"/>
            </a:solidFill>
          </a:ln>
        </p:spPr>
      </p:pic>
      <p:pic>
        <p:nvPicPr>
          <p:cNvPr id="83" name="Picture 82" descr="A map of the north and south america&#10;&#10;Description automatically generated">
            <a:extLst>
              <a:ext uri="{FF2B5EF4-FFF2-40B4-BE49-F238E27FC236}">
                <a16:creationId xmlns:a16="http://schemas.microsoft.com/office/drawing/2014/main" id="{F0EC92DB-8C20-291E-095A-233ED3F3EFAF}"/>
              </a:ext>
            </a:extLst>
          </p:cNvPr>
          <p:cNvPicPr>
            <a:picLocks noChangeAspect="1"/>
          </p:cNvPicPr>
          <p:nvPr/>
        </p:nvPicPr>
        <p:blipFill>
          <a:blip r:embed="rId18"/>
          <a:stretch>
            <a:fillRect/>
          </a:stretch>
        </p:blipFill>
        <p:spPr>
          <a:xfrm>
            <a:off x="6083497" y="1290878"/>
            <a:ext cx="1800000" cy="1636512"/>
          </a:xfrm>
          <a:prstGeom prst="rect">
            <a:avLst/>
          </a:prstGeom>
          <a:ln w="12700">
            <a:solidFill>
              <a:srgbClr val="322516"/>
            </a:solidFill>
          </a:ln>
        </p:spPr>
      </p:pic>
      <p:pic>
        <p:nvPicPr>
          <p:cNvPr id="86" name="Picture 85" descr="A map of the area&#10;&#10;Description automatically generated">
            <a:extLst>
              <a:ext uri="{FF2B5EF4-FFF2-40B4-BE49-F238E27FC236}">
                <a16:creationId xmlns:a16="http://schemas.microsoft.com/office/drawing/2014/main" id="{5C70BE60-20D4-C9B9-FEA0-694C1CAF807C}"/>
              </a:ext>
            </a:extLst>
          </p:cNvPr>
          <p:cNvPicPr>
            <a:picLocks noChangeAspect="1"/>
          </p:cNvPicPr>
          <p:nvPr/>
        </p:nvPicPr>
        <p:blipFill>
          <a:blip r:embed="rId19"/>
          <a:stretch>
            <a:fillRect/>
          </a:stretch>
        </p:blipFill>
        <p:spPr>
          <a:xfrm>
            <a:off x="2861420" y="4548826"/>
            <a:ext cx="1800000" cy="1636512"/>
          </a:xfrm>
          <a:prstGeom prst="rect">
            <a:avLst/>
          </a:prstGeom>
          <a:ln w="12700">
            <a:solidFill>
              <a:srgbClr val="322516"/>
            </a:solidFill>
          </a:ln>
        </p:spPr>
      </p:pic>
      <p:pic>
        <p:nvPicPr>
          <p:cNvPr id="87" name="Picture 86" descr="A map of the united states&#10;&#10;Description automatically generated">
            <a:extLst>
              <a:ext uri="{FF2B5EF4-FFF2-40B4-BE49-F238E27FC236}">
                <a16:creationId xmlns:a16="http://schemas.microsoft.com/office/drawing/2014/main" id="{1ABA8110-46B1-602E-5D1E-0B97FE658DB8}"/>
              </a:ext>
            </a:extLst>
          </p:cNvPr>
          <p:cNvPicPr>
            <a:picLocks noChangeAspect="1"/>
          </p:cNvPicPr>
          <p:nvPr/>
        </p:nvPicPr>
        <p:blipFill>
          <a:blip r:embed="rId20"/>
          <a:stretch>
            <a:fillRect/>
          </a:stretch>
        </p:blipFill>
        <p:spPr>
          <a:xfrm>
            <a:off x="2128493" y="4545293"/>
            <a:ext cx="1800000" cy="1636512"/>
          </a:xfrm>
          <a:prstGeom prst="rect">
            <a:avLst/>
          </a:prstGeom>
          <a:ln w="12700">
            <a:solidFill>
              <a:srgbClr val="322516"/>
            </a:solidFill>
          </a:ln>
        </p:spPr>
      </p:pic>
      <p:pic>
        <p:nvPicPr>
          <p:cNvPr id="88" name="Picture 87" descr="A map of the area&#10;&#10;Description automatically generated">
            <a:extLst>
              <a:ext uri="{FF2B5EF4-FFF2-40B4-BE49-F238E27FC236}">
                <a16:creationId xmlns:a16="http://schemas.microsoft.com/office/drawing/2014/main" id="{49CA916B-C925-BB14-6F37-249447EF18B2}"/>
              </a:ext>
            </a:extLst>
          </p:cNvPr>
          <p:cNvPicPr>
            <a:picLocks noChangeAspect="1"/>
          </p:cNvPicPr>
          <p:nvPr/>
        </p:nvPicPr>
        <p:blipFill>
          <a:blip r:embed="rId21"/>
          <a:stretch>
            <a:fillRect/>
          </a:stretch>
        </p:blipFill>
        <p:spPr>
          <a:xfrm>
            <a:off x="1232412" y="4546728"/>
            <a:ext cx="1800000" cy="1636512"/>
          </a:xfrm>
          <a:prstGeom prst="rect">
            <a:avLst/>
          </a:prstGeom>
          <a:ln w="12700">
            <a:solidFill>
              <a:srgbClr val="322516"/>
            </a:solidFill>
          </a:ln>
        </p:spPr>
      </p:pic>
    </p:spTree>
    <p:extLst>
      <p:ext uri="{BB962C8B-B14F-4D97-AF65-F5344CB8AC3E}">
        <p14:creationId xmlns:p14="http://schemas.microsoft.com/office/powerpoint/2010/main" val="3907561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8EF595EF-CF38-313A-5732-CEE64F4EAEDC}"/>
              </a:ext>
            </a:extLst>
          </p:cNvPr>
          <p:cNvSpPr>
            <a:spLocks noGrp="1"/>
          </p:cNvSpPr>
          <p:nvPr>
            <p:ph idx="1"/>
          </p:nvPr>
        </p:nvSpPr>
        <p:spPr>
          <a:xfrm>
            <a:off x="899459" y="1502735"/>
            <a:ext cx="3541912" cy="2592954"/>
          </a:xfrm>
        </p:spPr>
        <p:txBody>
          <a:bodyPr>
            <a:normAutofit/>
          </a:bodyPr>
          <a:lstStyle/>
          <a:p>
            <a:pPr marL="0" indent="0">
              <a:lnSpc>
                <a:spcPct val="100000"/>
              </a:lnSpc>
              <a:buNone/>
            </a:pPr>
            <a:r>
              <a:rPr lang="en-AU" sz="4000" dirty="0">
                <a:solidFill>
                  <a:srgbClr val="543E24"/>
                </a:solidFill>
                <a:latin typeface="Breaking" pitchFamily="50" charset="0"/>
              </a:rPr>
              <a:t>     </a:t>
            </a:r>
            <a:r>
              <a:rPr lang="en-AU" sz="4000" b="1" dirty="0">
                <a:solidFill>
                  <a:srgbClr val="2683C6"/>
                </a:solidFill>
                <a:latin typeface="Breaking" pitchFamily="50" charset="0"/>
              </a:rPr>
              <a:t>R</a:t>
            </a:r>
            <a:r>
              <a:rPr lang="en-AU" sz="4000" dirty="0">
                <a:solidFill>
                  <a:srgbClr val="543E24"/>
                </a:solidFill>
                <a:latin typeface="Breaking" pitchFamily="50" charset="0"/>
              </a:rPr>
              <a:t>apidly</a:t>
            </a:r>
          </a:p>
          <a:p>
            <a:pPr marL="0" indent="0">
              <a:lnSpc>
                <a:spcPct val="100000"/>
              </a:lnSpc>
              <a:buNone/>
            </a:pPr>
            <a:r>
              <a:rPr lang="en-AU" sz="4000" dirty="0">
                <a:solidFill>
                  <a:srgbClr val="543E24"/>
                </a:solidFill>
                <a:effectLst/>
                <a:latin typeface="Breaking" pitchFamily="50" charset="0"/>
              </a:rPr>
              <a:t>     </a:t>
            </a:r>
            <a:r>
              <a:rPr lang="en-AU" sz="4000" b="1" dirty="0">
                <a:solidFill>
                  <a:srgbClr val="2683C6"/>
                </a:solidFill>
                <a:effectLst/>
                <a:latin typeface="Breaking" pitchFamily="50" charset="0"/>
              </a:rPr>
              <a:t>R</a:t>
            </a:r>
            <a:r>
              <a:rPr lang="en-AU" sz="4000" dirty="0">
                <a:solidFill>
                  <a:srgbClr val="543E24"/>
                </a:solidFill>
                <a:effectLst/>
                <a:latin typeface="Breaking" pitchFamily="50" charset="0"/>
              </a:rPr>
              <a:t>eproducible</a:t>
            </a:r>
          </a:p>
          <a:p>
            <a:pPr marL="0" indent="0">
              <a:lnSpc>
                <a:spcPct val="100000"/>
              </a:lnSpc>
              <a:buNone/>
            </a:pPr>
            <a:r>
              <a:rPr lang="en-AU" sz="4000" dirty="0">
                <a:solidFill>
                  <a:srgbClr val="543E24"/>
                </a:solidFill>
                <a:latin typeface="Breaking" pitchFamily="50" charset="0"/>
              </a:rPr>
              <a:t>...wo</a:t>
            </a:r>
            <a:r>
              <a:rPr lang="en-AU" sz="4000" b="1" dirty="0">
                <a:solidFill>
                  <a:srgbClr val="2683C6"/>
                </a:solidFill>
                <a:latin typeface="Breaking" pitchFamily="50" charset="0"/>
              </a:rPr>
              <a:t>R</a:t>
            </a:r>
            <a:r>
              <a:rPr lang="en-AU" sz="4000" dirty="0">
                <a:solidFill>
                  <a:srgbClr val="543E24"/>
                </a:solidFill>
                <a:latin typeface="Breaking" pitchFamily="50" charset="0"/>
              </a:rPr>
              <a:t>k</a:t>
            </a:r>
            <a:endParaRPr lang="en-AU" sz="4000" dirty="0">
              <a:solidFill>
                <a:srgbClr val="543E24"/>
              </a:solidFill>
              <a:effectLst/>
              <a:latin typeface="Breaking" pitchFamily="50" charset="0"/>
            </a:endParaRPr>
          </a:p>
          <a:p>
            <a:pPr>
              <a:lnSpc>
                <a:spcPct val="100000"/>
              </a:lnSpc>
            </a:pPr>
            <a:endParaRPr lang="en-AU" sz="4000" dirty="0">
              <a:solidFill>
                <a:srgbClr val="543E24"/>
              </a:solidFill>
              <a:effectLst/>
              <a:latin typeface="Breaking" pitchFamily="50" charset="0"/>
            </a:endParaRPr>
          </a:p>
          <a:p>
            <a:pPr>
              <a:lnSpc>
                <a:spcPct val="100000"/>
              </a:lnSpc>
            </a:pPr>
            <a:endParaRPr lang="en-US" sz="4800" dirty="0">
              <a:latin typeface="Breaking" pitchFamily="50" charset="0"/>
            </a:endParaRPr>
          </a:p>
        </p:txBody>
      </p:sp>
      <p:sp>
        <p:nvSpPr>
          <p:cNvPr id="7" name="Title 1">
            <a:extLst>
              <a:ext uri="{FF2B5EF4-FFF2-40B4-BE49-F238E27FC236}">
                <a16:creationId xmlns:a16="http://schemas.microsoft.com/office/drawing/2014/main" id="{E9576F01-FAD9-B65D-25DB-DF4A829D663D}"/>
              </a:ext>
            </a:extLst>
          </p:cNvPr>
          <p:cNvSpPr>
            <a:spLocks noGrp="1"/>
          </p:cNvSpPr>
          <p:nvPr>
            <p:ph type="title"/>
          </p:nvPr>
        </p:nvSpPr>
        <p:spPr>
          <a:xfrm>
            <a:off x="838199" y="681037"/>
            <a:ext cx="10650968" cy="1009651"/>
          </a:xfrm>
        </p:spPr>
        <p:txBody>
          <a:bodyPr>
            <a:noAutofit/>
          </a:bodyPr>
          <a:lstStyle/>
          <a:p>
            <a:r>
              <a:rPr lang="en-AU" sz="4000" b="1" dirty="0">
                <a:solidFill>
                  <a:srgbClr val="543E24"/>
                </a:solidFill>
                <a:latin typeface="Metropolis" pitchFamily="2" charset="77"/>
              </a:rPr>
              <a:t>a c</a:t>
            </a:r>
            <a:r>
              <a:rPr lang="en-AU" sz="5400" b="1" dirty="0">
                <a:solidFill>
                  <a:srgbClr val="2683C6"/>
                </a:solidFill>
                <a:latin typeface="Metropolis" pitchFamily="2" charset="77"/>
              </a:rPr>
              <a:t>R</a:t>
            </a:r>
            <a:r>
              <a:rPr lang="en-AU" sz="4000" b="1" dirty="0">
                <a:solidFill>
                  <a:srgbClr val="543E24"/>
                </a:solidFill>
                <a:latin typeface="Metropolis" pitchFamily="2" charset="77"/>
              </a:rPr>
              <a:t>eative solution </a:t>
            </a:r>
            <a:endParaRPr lang="en-US" sz="5400" dirty="0"/>
          </a:p>
        </p:txBody>
      </p:sp>
      <p:pic>
        <p:nvPicPr>
          <p:cNvPr id="3" name="Picture 2" descr="A graph of a graph showing the growth of the stock market&#10;&#10;Description automatically generated with medium confidence">
            <a:extLst>
              <a:ext uri="{FF2B5EF4-FFF2-40B4-BE49-F238E27FC236}">
                <a16:creationId xmlns:a16="http://schemas.microsoft.com/office/drawing/2014/main" id="{4BF1842C-D475-91A4-0508-DD6FE1298D9C}"/>
              </a:ext>
            </a:extLst>
          </p:cNvPr>
          <p:cNvPicPr>
            <a:picLocks noChangeAspect="1"/>
          </p:cNvPicPr>
          <p:nvPr/>
        </p:nvPicPr>
        <p:blipFill>
          <a:blip r:embed="rId4"/>
          <a:stretch>
            <a:fillRect/>
          </a:stretch>
        </p:blipFill>
        <p:spPr>
          <a:xfrm>
            <a:off x="5503541" y="2633501"/>
            <a:ext cx="1800000" cy="720000"/>
          </a:xfrm>
          <a:prstGeom prst="rect">
            <a:avLst/>
          </a:prstGeom>
          <a:ln w="12700">
            <a:solidFill>
              <a:srgbClr val="322516"/>
            </a:solidFill>
          </a:ln>
        </p:spPr>
      </p:pic>
      <p:pic>
        <p:nvPicPr>
          <p:cNvPr id="8" name="Picture 7" descr="A graph showing the growth of a number of years&#10;&#10;Description automatically generated with medium confidence">
            <a:extLst>
              <a:ext uri="{FF2B5EF4-FFF2-40B4-BE49-F238E27FC236}">
                <a16:creationId xmlns:a16="http://schemas.microsoft.com/office/drawing/2014/main" id="{0B8DE32F-1DF8-0C13-8C88-7A2731F9AA11}"/>
              </a:ext>
            </a:extLst>
          </p:cNvPr>
          <p:cNvPicPr>
            <a:picLocks noChangeAspect="1"/>
          </p:cNvPicPr>
          <p:nvPr/>
        </p:nvPicPr>
        <p:blipFill>
          <a:blip r:embed="rId5"/>
          <a:stretch>
            <a:fillRect/>
          </a:stretch>
        </p:blipFill>
        <p:spPr>
          <a:xfrm>
            <a:off x="7501048" y="1664343"/>
            <a:ext cx="1800000" cy="720000"/>
          </a:xfrm>
          <a:prstGeom prst="rect">
            <a:avLst/>
          </a:prstGeom>
          <a:ln w="12700">
            <a:solidFill>
              <a:srgbClr val="322516"/>
            </a:solidFill>
          </a:ln>
        </p:spPr>
      </p:pic>
      <p:pic>
        <p:nvPicPr>
          <p:cNvPr id="11" name="Picture 10" descr="A graph of a graph showing the number of people in the same direction&#10;&#10;Description automatically generated with medium confidence">
            <a:extLst>
              <a:ext uri="{FF2B5EF4-FFF2-40B4-BE49-F238E27FC236}">
                <a16:creationId xmlns:a16="http://schemas.microsoft.com/office/drawing/2014/main" id="{25A7A2B7-41AF-1DDD-3139-16B0760B7EB7}"/>
              </a:ext>
            </a:extLst>
          </p:cNvPr>
          <p:cNvPicPr>
            <a:picLocks noChangeAspect="1"/>
          </p:cNvPicPr>
          <p:nvPr/>
        </p:nvPicPr>
        <p:blipFill>
          <a:blip r:embed="rId6"/>
          <a:stretch>
            <a:fillRect/>
          </a:stretch>
        </p:blipFill>
        <p:spPr>
          <a:xfrm>
            <a:off x="3561709" y="4474024"/>
            <a:ext cx="1800000" cy="720000"/>
          </a:xfrm>
          <a:prstGeom prst="rect">
            <a:avLst/>
          </a:prstGeom>
          <a:ln w="12700">
            <a:solidFill>
              <a:srgbClr val="322516"/>
            </a:solidFill>
          </a:ln>
        </p:spPr>
      </p:pic>
      <p:pic>
        <p:nvPicPr>
          <p:cNvPr id="13" name="Picture 12" descr="A graph showing the growth of the stock market&#10;&#10;Description automatically generated">
            <a:extLst>
              <a:ext uri="{FF2B5EF4-FFF2-40B4-BE49-F238E27FC236}">
                <a16:creationId xmlns:a16="http://schemas.microsoft.com/office/drawing/2014/main" id="{8C44842B-8F4A-9E9B-5264-936849F03D14}"/>
              </a:ext>
            </a:extLst>
          </p:cNvPr>
          <p:cNvPicPr>
            <a:picLocks noChangeAspect="1"/>
          </p:cNvPicPr>
          <p:nvPr/>
        </p:nvPicPr>
        <p:blipFill>
          <a:blip r:embed="rId7"/>
          <a:stretch>
            <a:fillRect/>
          </a:stretch>
        </p:blipFill>
        <p:spPr>
          <a:xfrm>
            <a:off x="5529875" y="3537201"/>
            <a:ext cx="1800000" cy="720000"/>
          </a:xfrm>
          <a:prstGeom prst="rect">
            <a:avLst/>
          </a:prstGeom>
          <a:ln w="12700">
            <a:solidFill>
              <a:srgbClr val="322516"/>
            </a:solidFill>
          </a:ln>
        </p:spPr>
      </p:pic>
      <p:pic>
        <p:nvPicPr>
          <p:cNvPr id="15" name="Picture 14" descr="A graph with a blue line&#10;&#10;Description automatically generated">
            <a:extLst>
              <a:ext uri="{FF2B5EF4-FFF2-40B4-BE49-F238E27FC236}">
                <a16:creationId xmlns:a16="http://schemas.microsoft.com/office/drawing/2014/main" id="{B9A8F833-7C4C-9754-5117-D6FD28404727}"/>
              </a:ext>
            </a:extLst>
          </p:cNvPr>
          <p:cNvPicPr>
            <a:picLocks noChangeAspect="1"/>
          </p:cNvPicPr>
          <p:nvPr/>
        </p:nvPicPr>
        <p:blipFill>
          <a:blip r:embed="rId8"/>
          <a:stretch>
            <a:fillRect/>
          </a:stretch>
        </p:blipFill>
        <p:spPr>
          <a:xfrm>
            <a:off x="7498041" y="2611114"/>
            <a:ext cx="1800000" cy="720000"/>
          </a:xfrm>
          <a:prstGeom prst="rect">
            <a:avLst/>
          </a:prstGeom>
          <a:ln w="12700">
            <a:solidFill>
              <a:srgbClr val="322516"/>
            </a:solidFill>
          </a:ln>
        </p:spPr>
      </p:pic>
      <p:pic>
        <p:nvPicPr>
          <p:cNvPr id="17" name="Picture 16" descr="A graph showing the growth of the fall&#10;&#10;Description automatically generated with medium confidence">
            <a:extLst>
              <a:ext uri="{FF2B5EF4-FFF2-40B4-BE49-F238E27FC236}">
                <a16:creationId xmlns:a16="http://schemas.microsoft.com/office/drawing/2014/main" id="{45005CBC-C792-2B76-C60C-D45264DEA815}"/>
              </a:ext>
            </a:extLst>
          </p:cNvPr>
          <p:cNvPicPr>
            <a:picLocks noChangeAspect="1"/>
          </p:cNvPicPr>
          <p:nvPr/>
        </p:nvPicPr>
        <p:blipFill>
          <a:blip r:embed="rId9"/>
          <a:stretch>
            <a:fillRect/>
          </a:stretch>
        </p:blipFill>
        <p:spPr>
          <a:xfrm>
            <a:off x="7498041" y="3542569"/>
            <a:ext cx="1800000" cy="720000"/>
          </a:xfrm>
          <a:prstGeom prst="rect">
            <a:avLst/>
          </a:prstGeom>
          <a:ln w="12700">
            <a:solidFill>
              <a:srgbClr val="322516"/>
            </a:solidFill>
          </a:ln>
        </p:spPr>
      </p:pic>
      <p:pic>
        <p:nvPicPr>
          <p:cNvPr id="19" name="Picture 18" descr="A graph showing the growth of the company's financial growth&#10;&#10;Description automatically generated with medium confidence">
            <a:extLst>
              <a:ext uri="{FF2B5EF4-FFF2-40B4-BE49-F238E27FC236}">
                <a16:creationId xmlns:a16="http://schemas.microsoft.com/office/drawing/2014/main" id="{83E35F78-F42C-D521-99DC-4A36E0A41FAD}"/>
              </a:ext>
            </a:extLst>
          </p:cNvPr>
          <p:cNvPicPr>
            <a:picLocks noChangeAspect="1"/>
          </p:cNvPicPr>
          <p:nvPr/>
        </p:nvPicPr>
        <p:blipFill>
          <a:blip r:embed="rId10"/>
          <a:stretch>
            <a:fillRect/>
          </a:stretch>
        </p:blipFill>
        <p:spPr>
          <a:xfrm>
            <a:off x="5529875" y="4467169"/>
            <a:ext cx="1800000" cy="720000"/>
          </a:xfrm>
          <a:prstGeom prst="rect">
            <a:avLst/>
          </a:prstGeom>
          <a:ln w="12700">
            <a:solidFill>
              <a:srgbClr val="322516"/>
            </a:solidFill>
          </a:ln>
        </p:spPr>
      </p:pic>
      <p:pic>
        <p:nvPicPr>
          <p:cNvPr id="22" name="Picture 21" descr="A graph showing the growth of the stock market&#10;&#10;Description automatically generated">
            <a:extLst>
              <a:ext uri="{FF2B5EF4-FFF2-40B4-BE49-F238E27FC236}">
                <a16:creationId xmlns:a16="http://schemas.microsoft.com/office/drawing/2014/main" id="{C03E3C59-2983-B468-2A34-14FB379D9523}"/>
              </a:ext>
            </a:extLst>
          </p:cNvPr>
          <p:cNvPicPr>
            <a:picLocks noChangeAspect="1"/>
          </p:cNvPicPr>
          <p:nvPr/>
        </p:nvPicPr>
        <p:blipFill>
          <a:blip r:embed="rId11"/>
          <a:stretch>
            <a:fillRect/>
          </a:stretch>
        </p:blipFill>
        <p:spPr>
          <a:xfrm>
            <a:off x="7498041" y="4474024"/>
            <a:ext cx="1800000" cy="720000"/>
          </a:xfrm>
          <a:prstGeom prst="rect">
            <a:avLst/>
          </a:prstGeom>
          <a:ln w="12700">
            <a:solidFill>
              <a:srgbClr val="322516"/>
            </a:solidFill>
          </a:ln>
        </p:spPr>
      </p:pic>
      <p:pic>
        <p:nvPicPr>
          <p:cNvPr id="26" name="Picture 25" descr="A graph with a blue line&#10;&#10;Description automatically generated">
            <a:extLst>
              <a:ext uri="{FF2B5EF4-FFF2-40B4-BE49-F238E27FC236}">
                <a16:creationId xmlns:a16="http://schemas.microsoft.com/office/drawing/2014/main" id="{09C4C1EE-C6E4-EF61-BF6A-DDAE4B3CF04A}"/>
              </a:ext>
            </a:extLst>
          </p:cNvPr>
          <p:cNvPicPr>
            <a:picLocks noChangeAspect="1"/>
          </p:cNvPicPr>
          <p:nvPr/>
        </p:nvPicPr>
        <p:blipFill>
          <a:blip r:embed="rId12"/>
          <a:stretch>
            <a:fillRect/>
          </a:stretch>
        </p:blipFill>
        <p:spPr>
          <a:xfrm>
            <a:off x="1593543" y="5397137"/>
            <a:ext cx="1800000" cy="720000"/>
          </a:xfrm>
          <a:prstGeom prst="rect">
            <a:avLst/>
          </a:prstGeom>
          <a:ln w="12700">
            <a:solidFill>
              <a:srgbClr val="322516"/>
            </a:solidFill>
          </a:ln>
        </p:spPr>
      </p:pic>
      <p:pic>
        <p:nvPicPr>
          <p:cNvPr id="30" name="Picture 29" descr="A graph with a blue line&#10;&#10;Description automatically generated">
            <a:extLst>
              <a:ext uri="{FF2B5EF4-FFF2-40B4-BE49-F238E27FC236}">
                <a16:creationId xmlns:a16="http://schemas.microsoft.com/office/drawing/2014/main" id="{BE1584E1-2D55-70E3-4CEC-1CAFD48D571B}"/>
              </a:ext>
            </a:extLst>
          </p:cNvPr>
          <p:cNvPicPr>
            <a:picLocks noChangeAspect="1"/>
          </p:cNvPicPr>
          <p:nvPr/>
        </p:nvPicPr>
        <p:blipFill>
          <a:blip r:embed="rId13"/>
          <a:stretch>
            <a:fillRect/>
          </a:stretch>
        </p:blipFill>
        <p:spPr>
          <a:xfrm>
            <a:off x="3561709" y="5397137"/>
            <a:ext cx="1800000" cy="720000"/>
          </a:xfrm>
          <a:prstGeom prst="rect">
            <a:avLst/>
          </a:prstGeom>
          <a:ln w="12700">
            <a:solidFill>
              <a:srgbClr val="322516"/>
            </a:solidFill>
          </a:ln>
        </p:spPr>
      </p:pic>
      <p:pic>
        <p:nvPicPr>
          <p:cNvPr id="34" name="Picture 33" descr="A graph with a blue line&#10;&#10;Description automatically generated">
            <a:extLst>
              <a:ext uri="{FF2B5EF4-FFF2-40B4-BE49-F238E27FC236}">
                <a16:creationId xmlns:a16="http://schemas.microsoft.com/office/drawing/2014/main" id="{5A1C7193-6899-E2D3-621A-C145CE7FB1BD}"/>
              </a:ext>
            </a:extLst>
          </p:cNvPr>
          <p:cNvPicPr>
            <a:picLocks noChangeAspect="1"/>
          </p:cNvPicPr>
          <p:nvPr/>
        </p:nvPicPr>
        <p:blipFill>
          <a:blip r:embed="rId14"/>
          <a:stretch>
            <a:fillRect/>
          </a:stretch>
        </p:blipFill>
        <p:spPr>
          <a:xfrm>
            <a:off x="9466207" y="748204"/>
            <a:ext cx="1800000" cy="720000"/>
          </a:xfrm>
          <a:prstGeom prst="rect">
            <a:avLst/>
          </a:prstGeom>
          <a:ln w="12700">
            <a:solidFill>
              <a:srgbClr val="322516"/>
            </a:solidFill>
          </a:ln>
        </p:spPr>
      </p:pic>
      <p:pic>
        <p:nvPicPr>
          <p:cNvPr id="38" name="Picture 37" descr="A graph showing the growth of the stock market&#10;&#10;Description automatically generated">
            <a:extLst>
              <a:ext uri="{FF2B5EF4-FFF2-40B4-BE49-F238E27FC236}">
                <a16:creationId xmlns:a16="http://schemas.microsoft.com/office/drawing/2014/main" id="{3DEF9A70-4AE8-9345-7533-4C45435ACB49}"/>
              </a:ext>
            </a:extLst>
          </p:cNvPr>
          <p:cNvPicPr>
            <a:picLocks noChangeAspect="1"/>
          </p:cNvPicPr>
          <p:nvPr/>
        </p:nvPicPr>
        <p:blipFill>
          <a:blip r:embed="rId15"/>
          <a:stretch>
            <a:fillRect/>
          </a:stretch>
        </p:blipFill>
        <p:spPr>
          <a:xfrm>
            <a:off x="9466207" y="1679659"/>
            <a:ext cx="1800000" cy="720000"/>
          </a:xfrm>
          <a:prstGeom prst="rect">
            <a:avLst/>
          </a:prstGeom>
          <a:ln w="12700">
            <a:solidFill>
              <a:srgbClr val="322516"/>
            </a:solidFill>
          </a:ln>
        </p:spPr>
      </p:pic>
      <p:pic>
        <p:nvPicPr>
          <p:cNvPr id="42" name="Picture 41" descr="A graph with blue line&#10;&#10;Description automatically generated">
            <a:extLst>
              <a:ext uri="{FF2B5EF4-FFF2-40B4-BE49-F238E27FC236}">
                <a16:creationId xmlns:a16="http://schemas.microsoft.com/office/drawing/2014/main" id="{E55EE164-1827-4B80-C647-D38898B1896D}"/>
              </a:ext>
            </a:extLst>
          </p:cNvPr>
          <p:cNvPicPr>
            <a:picLocks noChangeAspect="1"/>
          </p:cNvPicPr>
          <p:nvPr/>
        </p:nvPicPr>
        <p:blipFill>
          <a:blip r:embed="rId16"/>
          <a:stretch>
            <a:fillRect/>
          </a:stretch>
        </p:blipFill>
        <p:spPr>
          <a:xfrm>
            <a:off x="5529875" y="5397137"/>
            <a:ext cx="1800000" cy="720000"/>
          </a:xfrm>
          <a:prstGeom prst="rect">
            <a:avLst/>
          </a:prstGeom>
          <a:ln w="12700">
            <a:solidFill>
              <a:srgbClr val="322516"/>
            </a:solidFill>
          </a:ln>
        </p:spPr>
      </p:pic>
      <p:pic>
        <p:nvPicPr>
          <p:cNvPr id="46" name="Picture 45" descr="A graph showing the growth of a stock market&#10;&#10;Description automatically generated">
            <a:extLst>
              <a:ext uri="{FF2B5EF4-FFF2-40B4-BE49-F238E27FC236}">
                <a16:creationId xmlns:a16="http://schemas.microsoft.com/office/drawing/2014/main" id="{D4E5803F-1A02-17EB-0FDA-BB873BC3736C}"/>
              </a:ext>
            </a:extLst>
          </p:cNvPr>
          <p:cNvPicPr>
            <a:picLocks noChangeAspect="1"/>
          </p:cNvPicPr>
          <p:nvPr/>
        </p:nvPicPr>
        <p:blipFill>
          <a:blip r:embed="rId17"/>
          <a:stretch>
            <a:fillRect/>
          </a:stretch>
        </p:blipFill>
        <p:spPr>
          <a:xfrm>
            <a:off x="7498041" y="5405479"/>
            <a:ext cx="1800000" cy="720000"/>
          </a:xfrm>
          <a:prstGeom prst="rect">
            <a:avLst/>
          </a:prstGeom>
          <a:ln w="12700">
            <a:solidFill>
              <a:srgbClr val="322516"/>
            </a:solidFill>
          </a:ln>
        </p:spPr>
      </p:pic>
      <p:pic>
        <p:nvPicPr>
          <p:cNvPr id="50" name="Picture 49" descr="A graph with a blue line&#10;&#10;Description automatically generated">
            <a:extLst>
              <a:ext uri="{FF2B5EF4-FFF2-40B4-BE49-F238E27FC236}">
                <a16:creationId xmlns:a16="http://schemas.microsoft.com/office/drawing/2014/main" id="{70453474-E1E6-5E72-FFBB-844FF280BE4F}"/>
              </a:ext>
            </a:extLst>
          </p:cNvPr>
          <p:cNvPicPr>
            <a:picLocks noChangeAspect="1"/>
          </p:cNvPicPr>
          <p:nvPr/>
        </p:nvPicPr>
        <p:blipFill>
          <a:blip r:embed="rId18"/>
          <a:stretch>
            <a:fillRect/>
          </a:stretch>
        </p:blipFill>
        <p:spPr>
          <a:xfrm>
            <a:off x="9492541" y="2611114"/>
            <a:ext cx="1800000" cy="720000"/>
          </a:xfrm>
          <a:prstGeom prst="rect">
            <a:avLst/>
          </a:prstGeom>
          <a:ln w="12700">
            <a:solidFill>
              <a:srgbClr val="322516"/>
            </a:solidFill>
          </a:ln>
        </p:spPr>
      </p:pic>
      <p:pic>
        <p:nvPicPr>
          <p:cNvPr id="54" name="Picture 53" descr="A graph showing the growth of the stock market&#10;&#10;Description automatically generated with medium confidence">
            <a:extLst>
              <a:ext uri="{FF2B5EF4-FFF2-40B4-BE49-F238E27FC236}">
                <a16:creationId xmlns:a16="http://schemas.microsoft.com/office/drawing/2014/main" id="{98E9F18B-3FFD-F309-98F8-DA9CA2AE4748}"/>
              </a:ext>
            </a:extLst>
          </p:cNvPr>
          <p:cNvPicPr>
            <a:picLocks noChangeAspect="1"/>
          </p:cNvPicPr>
          <p:nvPr/>
        </p:nvPicPr>
        <p:blipFill>
          <a:blip r:embed="rId19"/>
          <a:stretch>
            <a:fillRect/>
          </a:stretch>
        </p:blipFill>
        <p:spPr>
          <a:xfrm>
            <a:off x="9466207" y="3542569"/>
            <a:ext cx="1800000" cy="720000"/>
          </a:xfrm>
          <a:prstGeom prst="rect">
            <a:avLst/>
          </a:prstGeom>
          <a:ln w="12700">
            <a:solidFill>
              <a:srgbClr val="322516"/>
            </a:solidFill>
          </a:ln>
        </p:spPr>
      </p:pic>
      <p:pic>
        <p:nvPicPr>
          <p:cNvPr id="57" name="Picture 56" descr="A graph with blue line and black line&#10;&#10;Description automatically generated">
            <a:extLst>
              <a:ext uri="{FF2B5EF4-FFF2-40B4-BE49-F238E27FC236}">
                <a16:creationId xmlns:a16="http://schemas.microsoft.com/office/drawing/2014/main" id="{FAD69B4F-35E6-B9BD-7545-2237C4AAA205}"/>
              </a:ext>
            </a:extLst>
          </p:cNvPr>
          <p:cNvPicPr>
            <a:picLocks noChangeAspect="1"/>
          </p:cNvPicPr>
          <p:nvPr/>
        </p:nvPicPr>
        <p:blipFill>
          <a:blip r:embed="rId20"/>
          <a:stretch>
            <a:fillRect/>
          </a:stretch>
        </p:blipFill>
        <p:spPr>
          <a:xfrm>
            <a:off x="9466207" y="4474024"/>
            <a:ext cx="1800000" cy="720000"/>
          </a:xfrm>
          <a:prstGeom prst="rect">
            <a:avLst/>
          </a:prstGeom>
          <a:ln w="12700">
            <a:solidFill>
              <a:srgbClr val="322516"/>
            </a:solidFill>
          </a:ln>
        </p:spPr>
      </p:pic>
      <p:pic>
        <p:nvPicPr>
          <p:cNvPr id="59" name="Picture 58" descr="A graph with a line and a blue line&#10;&#10;Description automatically generated">
            <a:extLst>
              <a:ext uri="{FF2B5EF4-FFF2-40B4-BE49-F238E27FC236}">
                <a16:creationId xmlns:a16="http://schemas.microsoft.com/office/drawing/2014/main" id="{F1FB16C7-768C-2466-0754-4AF09D9D0410}"/>
              </a:ext>
            </a:extLst>
          </p:cNvPr>
          <p:cNvPicPr>
            <a:picLocks noChangeAspect="1"/>
          </p:cNvPicPr>
          <p:nvPr/>
        </p:nvPicPr>
        <p:blipFill>
          <a:blip r:embed="rId21"/>
          <a:stretch>
            <a:fillRect/>
          </a:stretch>
        </p:blipFill>
        <p:spPr>
          <a:xfrm>
            <a:off x="9466207" y="5405479"/>
            <a:ext cx="1800000" cy="720000"/>
          </a:xfrm>
          <a:prstGeom prst="rect">
            <a:avLst/>
          </a:prstGeom>
          <a:ln w="12700">
            <a:solidFill>
              <a:srgbClr val="322516"/>
            </a:solidFill>
          </a:ln>
        </p:spPr>
      </p:pic>
    </p:spTree>
    <p:extLst>
      <p:ext uri="{BB962C8B-B14F-4D97-AF65-F5344CB8AC3E}">
        <p14:creationId xmlns:p14="http://schemas.microsoft.com/office/powerpoint/2010/main" val="2320985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10D57A-C7F0-7802-CB21-D123B40FD31E}"/>
              </a:ext>
            </a:extLst>
          </p:cNvPr>
          <p:cNvSpPr>
            <a:spLocks noGrp="1"/>
          </p:cNvSpPr>
          <p:nvPr>
            <p:ph type="title"/>
          </p:nvPr>
        </p:nvSpPr>
        <p:spPr>
          <a:xfrm>
            <a:off x="838199" y="681037"/>
            <a:ext cx="8655206" cy="1009651"/>
          </a:xfrm>
        </p:spPr>
        <p:txBody>
          <a:bodyPr>
            <a:normAutofit/>
          </a:bodyPr>
          <a:lstStyle/>
          <a:p>
            <a:r>
              <a:rPr lang="en-AU" b="1" dirty="0">
                <a:solidFill>
                  <a:srgbClr val="543E24"/>
                </a:solidFill>
                <a:latin typeface="Metropolis" pitchFamily="2" charset="77"/>
              </a:rPr>
              <a:t>The Technically Disinclined</a:t>
            </a:r>
            <a:endParaRPr lang="en-US" dirty="0"/>
          </a:p>
        </p:txBody>
      </p:sp>
      <p:pic>
        <p:nvPicPr>
          <p:cNvPr id="8" name="Picture 7" descr="A person and person standing together&#10;&#10;Description automatically generated">
            <a:extLst>
              <a:ext uri="{FF2B5EF4-FFF2-40B4-BE49-F238E27FC236}">
                <a16:creationId xmlns:a16="http://schemas.microsoft.com/office/drawing/2014/main" id="{F3E866CC-EA7E-E214-CA3D-52A60AC14175}"/>
              </a:ext>
            </a:extLst>
          </p:cNvPr>
          <p:cNvPicPr>
            <a:picLocks noChangeAspect="1"/>
          </p:cNvPicPr>
          <p:nvPr/>
        </p:nvPicPr>
        <p:blipFill rotWithShape="1">
          <a:blip r:embed="rId4"/>
          <a:srcRect l="3151" t="13647" r="34575"/>
          <a:stretch/>
        </p:blipFill>
        <p:spPr>
          <a:xfrm>
            <a:off x="6606276" y="1552913"/>
            <a:ext cx="3388997" cy="4699353"/>
          </a:xfrm>
          <a:prstGeom prst="rect">
            <a:avLst/>
          </a:prstGeom>
          <a:ln w="12700">
            <a:solidFill>
              <a:srgbClr val="322516"/>
            </a:solidFill>
          </a:ln>
        </p:spPr>
      </p:pic>
      <p:sp>
        <p:nvSpPr>
          <p:cNvPr id="9" name="Content Placeholder 2">
            <a:extLst>
              <a:ext uri="{FF2B5EF4-FFF2-40B4-BE49-F238E27FC236}">
                <a16:creationId xmlns:a16="http://schemas.microsoft.com/office/drawing/2014/main" id="{8EF595EF-CF38-313A-5732-CEE64F4EAEDC}"/>
              </a:ext>
            </a:extLst>
          </p:cNvPr>
          <p:cNvSpPr>
            <a:spLocks noGrp="1"/>
          </p:cNvSpPr>
          <p:nvPr>
            <p:ph idx="1"/>
          </p:nvPr>
        </p:nvSpPr>
        <p:spPr>
          <a:xfrm>
            <a:off x="1400318" y="3158725"/>
            <a:ext cx="4014703" cy="1487730"/>
          </a:xfrm>
        </p:spPr>
        <p:txBody>
          <a:bodyPr>
            <a:normAutofit/>
          </a:bodyPr>
          <a:lstStyle/>
          <a:p>
            <a:pPr marL="0" indent="0">
              <a:lnSpc>
                <a:spcPct val="160000"/>
              </a:lnSpc>
              <a:buNone/>
            </a:pPr>
            <a:r>
              <a:rPr lang="en-AU" sz="2400" dirty="0">
                <a:solidFill>
                  <a:srgbClr val="543E24"/>
                </a:solidFill>
                <a:effectLst/>
                <a:latin typeface="Metropolis" pitchFamily="2" charset="77"/>
              </a:rPr>
              <a:t>“Grandma needs help”</a:t>
            </a:r>
          </a:p>
          <a:p>
            <a:pPr marL="0" indent="0">
              <a:lnSpc>
                <a:spcPct val="100000"/>
              </a:lnSpc>
              <a:buNone/>
            </a:pPr>
            <a:r>
              <a:rPr lang="en-AU" sz="2400" dirty="0">
                <a:solidFill>
                  <a:srgbClr val="543E24"/>
                </a:solidFill>
                <a:latin typeface="Metropolis" pitchFamily="2" charset="77"/>
              </a:rPr>
              <a:t>	- Kara, every day.</a:t>
            </a:r>
            <a:endParaRPr lang="en-AU" sz="2400" dirty="0">
              <a:solidFill>
                <a:srgbClr val="543E24"/>
              </a:solidFill>
              <a:effectLst/>
              <a:latin typeface="Metropolis" pitchFamily="2" charset="77"/>
            </a:endParaRPr>
          </a:p>
          <a:p>
            <a:pPr>
              <a:lnSpc>
                <a:spcPct val="160000"/>
              </a:lnSpc>
            </a:pPr>
            <a:endParaRPr lang="en-AU" sz="2400" dirty="0">
              <a:solidFill>
                <a:srgbClr val="543E24"/>
              </a:solidFill>
              <a:effectLst/>
              <a:latin typeface="Metropolis" pitchFamily="2" charset="77"/>
            </a:endParaRPr>
          </a:p>
          <a:p>
            <a:endParaRPr lang="en-US" sz="3200" dirty="0"/>
          </a:p>
        </p:txBody>
      </p:sp>
      <p:pic>
        <p:nvPicPr>
          <p:cNvPr id="6" name="Picture 5">
            <a:extLst>
              <a:ext uri="{FF2B5EF4-FFF2-40B4-BE49-F238E27FC236}">
                <a16:creationId xmlns:a16="http://schemas.microsoft.com/office/drawing/2014/main" id="{528A29DC-9CF7-D08A-CC13-504C1A464B3A}"/>
              </a:ext>
            </a:extLst>
          </p:cNvPr>
          <p:cNvPicPr>
            <a:picLocks noChangeAspect="1"/>
          </p:cNvPicPr>
          <p:nvPr/>
        </p:nvPicPr>
        <p:blipFill rotWithShape="1">
          <a:blip r:embed="rId5"/>
          <a:srcRect r="62473" b="58270"/>
          <a:stretch/>
        </p:blipFill>
        <p:spPr>
          <a:xfrm>
            <a:off x="748213" y="4718870"/>
            <a:ext cx="7028541" cy="1543373"/>
          </a:xfrm>
          <a:prstGeom prst="rect">
            <a:avLst/>
          </a:prstGeom>
          <a:ln w="12700">
            <a:solidFill>
              <a:srgbClr val="322516"/>
            </a:solidFill>
          </a:ln>
        </p:spPr>
      </p:pic>
    </p:spTree>
    <p:extLst>
      <p:ext uri="{BB962C8B-B14F-4D97-AF65-F5344CB8AC3E}">
        <p14:creationId xmlns:p14="http://schemas.microsoft.com/office/powerpoint/2010/main" val="358808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0EE4B9-26F0-8A6E-6FAB-7A892C7CE055}"/>
              </a:ext>
            </a:extLst>
          </p:cNvPr>
          <p:cNvPicPr>
            <a:picLocks noChangeAspect="1"/>
          </p:cNvPicPr>
          <p:nvPr/>
        </p:nvPicPr>
        <p:blipFill>
          <a:blip r:embed="rId4"/>
          <a:stretch>
            <a:fillRect/>
          </a:stretch>
        </p:blipFill>
        <p:spPr>
          <a:xfrm>
            <a:off x="4147101" y="2979868"/>
            <a:ext cx="7472517" cy="3291840"/>
          </a:xfrm>
          <a:prstGeom prst="rect">
            <a:avLst/>
          </a:prstGeom>
          <a:ln w="12700">
            <a:solidFill>
              <a:srgbClr val="322516"/>
            </a:solidFill>
          </a:ln>
        </p:spPr>
      </p:pic>
      <p:pic>
        <p:nvPicPr>
          <p:cNvPr id="7" name="Picture 6">
            <a:extLst>
              <a:ext uri="{FF2B5EF4-FFF2-40B4-BE49-F238E27FC236}">
                <a16:creationId xmlns:a16="http://schemas.microsoft.com/office/drawing/2014/main" id="{E7071B01-48FC-CD23-53FD-A45EDD899C39}"/>
              </a:ext>
            </a:extLst>
          </p:cNvPr>
          <p:cNvPicPr>
            <a:picLocks noChangeAspect="1"/>
          </p:cNvPicPr>
          <p:nvPr/>
        </p:nvPicPr>
        <p:blipFill rotWithShape="1">
          <a:blip r:embed="rId5"/>
          <a:srcRect t="18988" b="10207"/>
          <a:stretch/>
        </p:blipFill>
        <p:spPr>
          <a:xfrm>
            <a:off x="670034" y="586292"/>
            <a:ext cx="7969698" cy="3190896"/>
          </a:xfrm>
          <a:prstGeom prst="rect">
            <a:avLst/>
          </a:prstGeom>
          <a:ln w="12700">
            <a:solidFill>
              <a:srgbClr val="322516"/>
            </a:solidFill>
          </a:ln>
        </p:spPr>
      </p:pic>
    </p:spTree>
    <p:extLst>
      <p:ext uri="{BB962C8B-B14F-4D97-AF65-F5344CB8AC3E}">
        <p14:creationId xmlns:p14="http://schemas.microsoft.com/office/powerpoint/2010/main" val="1233464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2BEA698-09E8-6C18-8B8A-8D45F0E23F59}"/>
              </a:ext>
            </a:extLst>
          </p:cNvPr>
          <p:cNvPicPr>
            <a:picLocks noChangeAspect="1"/>
          </p:cNvPicPr>
          <p:nvPr/>
        </p:nvPicPr>
        <p:blipFill>
          <a:blip r:embed="rId4"/>
          <a:stretch>
            <a:fillRect/>
          </a:stretch>
        </p:blipFill>
        <p:spPr>
          <a:xfrm>
            <a:off x="610094" y="3017932"/>
            <a:ext cx="6967865" cy="3285216"/>
          </a:xfrm>
          <a:prstGeom prst="rect">
            <a:avLst/>
          </a:prstGeom>
          <a:ln w="12700">
            <a:solidFill>
              <a:srgbClr val="322516"/>
            </a:solidFill>
          </a:ln>
        </p:spPr>
      </p:pic>
      <p:pic>
        <p:nvPicPr>
          <p:cNvPr id="10" name="Picture 9">
            <a:extLst>
              <a:ext uri="{FF2B5EF4-FFF2-40B4-BE49-F238E27FC236}">
                <a16:creationId xmlns:a16="http://schemas.microsoft.com/office/drawing/2014/main" id="{FB07FD6B-B3B1-E6F3-B983-61DC5E9E3A08}"/>
              </a:ext>
            </a:extLst>
          </p:cNvPr>
          <p:cNvPicPr>
            <a:picLocks noChangeAspect="1"/>
          </p:cNvPicPr>
          <p:nvPr/>
        </p:nvPicPr>
        <p:blipFill rotWithShape="1">
          <a:blip r:embed="rId5"/>
          <a:srcRect l="15061" t="1938" r="14048"/>
          <a:stretch/>
        </p:blipFill>
        <p:spPr>
          <a:xfrm>
            <a:off x="4937759" y="592181"/>
            <a:ext cx="6723530" cy="3211253"/>
          </a:xfrm>
          <a:prstGeom prst="rect">
            <a:avLst/>
          </a:prstGeom>
          <a:ln w="12700">
            <a:solidFill>
              <a:srgbClr val="322516"/>
            </a:solidFill>
          </a:ln>
        </p:spPr>
      </p:pic>
    </p:spTree>
    <p:extLst>
      <p:ext uri="{BB962C8B-B14F-4D97-AF65-F5344CB8AC3E}">
        <p14:creationId xmlns:p14="http://schemas.microsoft.com/office/powerpoint/2010/main" val="3364282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4B2BBE3-7234-F137-B90B-240E7CCDFE95}"/>
              </a:ext>
            </a:extLst>
          </p:cNvPr>
          <p:cNvPicPr>
            <a:picLocks noChangeAspect="1"/>
          </p:cNvPicPr>
          <p:nvPr/>
        </p:nvPicPr>
        <p:blipFill rotWithShape="1">
          <a:blip r:embed="rId4"/>
          <a:srcRect t="1199" r="344"/>
          <a:stretch/>
        </p:blipFill>
        <p:spPr>
          <a:xfrm>
            <a:off x="644482" y="605541"/>
            <a:ext cx="10903036" cy="2823458"/>
          </a:xfrm>
          <a:prstGeom prst="rect">
            <a:avLst/>
          </a:prstGeom>
          <a:ln w="12700">
            <a:solidFill>
              <a:srgbClr val="322516"/>
            </a:solidFill>
          </a:ln>
        </p:spPr>
      </p:pic>
      <p:pic>
        <p:nvPicPr>
          <p:cNvPr id="13" name="Picture 12" descr="A blue and white logo&#10;&#10;Description automatically generated">
            <a:extLst>
              <a:ext uri="{FF2B5EF4-FFF2-40B4-BE49-F238E27FC236}">
                <a16:creationId xmlns:a16="http://schemas.microsoft.com/office/drawing/2014/main" id="{C53DB44D-01EF-12E4-680A-0CB1198B9C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573" y="4196383"/>
            <a:ext cx="5404854" cy="1342145"/>
          </a:xfrm>
          <a:prstGeom prst="rect">
            <a:avLst/>
          </a:prstGeom>
        </p:spPr>
      </p:pic>
    </p:spTree>
    <p:extLst>
      <p:ext uri="{BB962C8B-B14F-4D97-AF65-F5344CB8AC3E}">
        <p14:creationId xmlns:p14="http://schemas.microsoft.com/office/powerpoint/2010/main" val="1002981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0ABD0F-1ECD-DB14-F9C4-673A01F4C498}"/>
              </a:ext>
            </a:extLst>
          </p:cNvPr>
          <p:cNvSpPr/>
          <p:nvPr/>
        </p:nvSpPr>
        <p:spPr>
          <a:xfrm>
            <a:off x="336331" y="307427"/>
            <a:ext cx="11519338" cy="6243145"/>
          </a:xfrm>
          <a:prstGeom prst="rect">
            <a:avLst/>
          </a:prstGeom>
          <a:solidFill>
            <a:srgbClr val="2683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0C0067-2292-26E9-9519-1CC6FB9E7FDF}"/>
              </a:ext>
            </a:extLst>
          </p:cNvPr>
          <p:cNvSpPr>
            <a:spLocks noGrp="1"/>
          </p:cNvSpPr>
          <p:nvPr>
            <p:ph type="title"/>
          </p:nvPr>
        </p:nvSpPr>
        <p:spPr>
          <a:xfrm>
            <a:off x="6009986" y="2528887"/>
            <a:ext cx="4946650" cy="1800225"/>
          </a:xfrm>
        </p:spPr>
        <p:txBody>
          <a:bodyPr/>
          <a:lstStyle/>
          <a:p>
            <a:r>
              <a:rPr lang="en-AU" dirty="0">
                <a:solidFill>
                  <a:srgbClr val="F8F4ED"/>
                </a:solidFill>
                <a:effectLst/>
                <a:latin typeface="Breaking" pitchFamily="2" charset="0"/>
              </a:rPr>
              <a:t>Conclusion</a:t>
            </a:r>
            <a:br>
              <a:rPr lang="en-AU" dirty="0">
                <a:solidFill>
                  <a:srgbClr val="F8F4ED"/>
                </a:solidFill>
                <a:effectLst/>
                <a:latin typeface="Breaking" pitchFamily="2" charset="0"/>
              </a:rPr>
            </a:br>
            <a:endParaRPr lang="en-US" sz="3200" dirty="0">
              <a:solidFill>
                <a:srgbClr val="F8F4ED"/>
              </a:solidFill>
            </a:endParaRPr>
          </a:p>
        </p:txBody>
      </p:sp>
      <p:pic>
        <p:nvPicPr>
          <p:cNvPr id="5" name="Picture 4">
            <a:extLst>
              <a:ext uri="{FF2B5EF4-FFF2-40B4-BE49-F238E27FC236}">
                <a16:creationId xmlns:a16="http://schemas.microsoft.com/office/drawing/2014/main" id="{686C7EC6-D516-00B2-D2B7-1C8AFCA6A102}"/>
              </a:ext>
            </a:extLst>
          </p:cNvPr>
          <p:cNvPicPr>
            <a:picLocks noGrp="1" noRot="1" noChangeAspect="1" noMove="1" noResize="1" noEditPoints="1" noAdjustHandles="1" noChangeArrowheads="1" noChangeShapeType="1" noCrop="1"/>
          </p:cNvPicPr>
          <p:nvPr/>
        </p:nvPicPr>
        <p:blipFill>
          <a:blip r:embed="rId3"/>
          <a:srcRect/>
          <a:stretch/>
        </p:blipFill>
        <p:spPr>
          <a:xfrm>
            <a:off x="-1235003" y="0"/>
            <a:ext cx="9207137" cy="7903122"/>
          </a:xfrm>
          <a:prstGeom prst="rect">
            <a:avLst/>
          </a:prstGeom>
        </p:spPr>
      </p:pic>
    </p:spTree>
    <p:extLst>
      <p:ext uri="{BB962C8B-B14F-4D97-AF65-F5344CB8AC3E}">
        <p14:creationId xmlns:p14="http://schemas.microsoft.com/office/powerpoint/2010/main" val="179088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logos with text&#10;&#10;Description automatically generated">
            <a:extLst>
              <a:ext uri="{FF2B5EF4-FFF2-40B4-BE49-F238E27FC236}">
                <a16:creationId xmlns:a16="http://schemas.microsoft.com/office/drawing/2014/main" id="{F4A83D6B-8524-86E7-8414-DF2A7A6FA5F4}"/>
              </a:ext>
            </a:extLst>
          </p:cNvPr>
          <p:cNvPicPr>
            <a:picLocks noChangeAspect="1"/>
          </p:cNvPicPr>
          <p:nvPr/>
        </p:nvPicPr>
        <p:blipFill>
          <a:blip r:embed="rId4"/>
          <a:stretch>
            <a:fillRect/>
          </a:stretch>
        </p:blipFill>
        <p:spPr>
          <a:xfrm>
            <a:off x="452054" y="1562708"/>
            <a:ext cx="11287891" cy="3732581"/>
          </a:xfrm>
          <a:prstGeom prst="rect">
            <a:avLst/>
          </a:prstGeom>
        </p:spPr>
      </p:pic>
    </p:spTree>
    <p:extLst>
      <p:ext uri="{BB962C8B-B14F-4D97-AF65-F5344CB8AC3E}">
        <p14:creationId xmlns:p14="http://schemas.microsoft.com/office/powerpoint/2010/main" val="3611749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logos with text&#10;&#10;Description automatically generated">
            <a:extLst>
              <a:ext uri="{FF2B5EF4-FFF2-40B4-BE49-F238E27FC236}">
                <a16:creationId xmlns:a16="http://schemas.microsoft.com/office/drawing/2014/main" id="{F4A83D6B-8524-86E7-8414-DF2A7A6FA5F4}"/>
              </a:ext>
            </a:extLst>
          </p:cNvPr>
          <p:cNvPicPr>
            <a:picLocks noChangeAspect="1"/>
          </p:cNvPicPr>
          <p:nvPr/>
        </p:nvPicPr>
        <p:blipFill>
          <a:blip r:embed="rId4"/>
          <a:stretch>
            <a:fillRect/>
          </a:stretch>
        </p:blipFill>
        <p:spPr>
          <a:xfrm>
            <a:off x="452054" y="2427570"/>
            <a:ext cx="11287891" cy="3732581"/>
          </a:xfrm>
          <a:prstGeom prst="rect">
            <a:avLst/>
          </a:prstGeom>
        </p:spPr>
      </p:pic>
      <p:pic>
        <p:nvPicPr>
          <p:cNvPr id="6" name="Picture 5" descr="A black background with blue and red text&#10;&#10;Description automatically generated">
            <a:extLst>
              <a:ext uri="{FF2B5EF4-FFF2-40B4-BE49-F238E27FC236}">
                <a16:creationId xmlns:a16="http://schemas.microsoft.com/office/drawing/2014/main" id="{1081857B-B896-2BB5-3392-1643AF805398}"/>
              </a:ext>
            </a:extLst>
          </p:cNvPr>
          <p:cNvPicPr>
            <a:picLocks noChangeAspect="1"/>
          </p:cNvPicPr>
          <p:nvPr/>
        </p:nvPicPr>
        <p:blipFill>
          <a:blip r:embed="rId5"/>
          <a:stretch>
            <a:fillRect/>
          </a:stretch>
        </p:blipFill>
        <p:spPr>
          <a:xfrm>
            <a:off x="3744011" y="692742"/>
            <a:ext cx="4703978" cy="1344407"/>
          </a:xfrm>
          <a:prstGeom prst="rect">
            <a:avLst/>
          </a:prstGeom>
        </p:spPr>
      </p:pic>
    </p:spTree>
    <p:extLst>
      <p:ext uri="{BB962C8B-B14F-4D97-AF65-F5344CB8AC3E}">
        <p14:creationId xmlns:p14="http://schemas.microsoft.com/office/powerpoint/2010/main" val="1172732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rectangle with white text&#10;&#10;Description automatically generated">
            <a:extLst>
              <a:ext uri="{FF2B5EF4-FFF2-40B4-BE49-F238E27FC236}">
                <a16:creationId xmlns:a16="http://schemas.microsoft.com/office/drawing/2014/main" id="{64FA93FB-A4FD-1E60-2273-509566FBCF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983" y="2157547"/>
            <a:ext cx="6986034" cy="1105702"/>
          </a:xfrm>
          <a:prstGeom prst="rect">
            <a:avLst/>
          </a:prstGeom>
        </p:spPr>
      </p:pic>
      <p:pic>
        <p:nvPicPr>
          <p:cNvPr id="6" name="Picture 5" descr="A qr code on a white background&#10;&#10;Description automatically generated">
            <a:extLst>
              <a:ext uri="{FF2B5EF4-FFF2-40B4-BE49-F238E27FC236}">
                <a16:creationId xmlns:a16="http://schemas.microsoft.com/office/drawing/2014/main" id="{C6BDAB6E-996A-66FF-B3A1-A88DABB838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9878" y="3354390"/>
            <a:ext cx="2238201" cy="2238201"/>
          </a:xfrm>
          <a:prstGeom prst="rect">
            <a:avLst/>
          </a:prstGeom>
        </p:spPr>
      </p:pic>
      <p:pic>
        <p:nvPicPr>
          <p:cNvPr id="7" name="Picture 6" descr="A black background with blue and red text&#10;&#10;Description automatically generated">
            <a:extLst>
              <a:ext uri="{FF2B5EF4-FFF2-40B4-BE49-F238E27FC236}">
                <a16:creationId xmlns:a16="http://schemas.microsoft.com/office/drawing/2014/main" id="{1BE05E06-1DC0-FD2A-4CCF-77237A700B78}"/>
              </a:ext>
            </a:extLst>
          </p:cNvPr>
          <p:cNvPicPr>
            <a:picLocks noChangeAspect="1"/>
          </p:cNvPicPr>
          <p:nvPr/>
        </p:nvPicPr>
        <p:blipFill>
          <a:blip r:embed="rId6"/>
          <a:stretch>
            <a:fillRect/>
          </a:stretch>
        </p:blipFill>
        <p:spPr>
          <a:xfrm>
            <a:off x="3744011" y="692767"/>
            <a:ext cx="4703978" cy="1344407"/>
          </a:xfrm>
          <a:prstGeom prst="rect">
            <a:avLst/>
          </a:prstGeom>
        </p:spPr>
      </p:pic>
      <p:sp>
        <p:nvSpPr>
          <p:cNvPr id="8" name="TextBox 7">
            <a:extLst>
              <a:ext uri="{FF2B5EF4-FFF2-40B4-BE49-F238E27FC236}">
                <a16:creationId xmlns:a16="http://schemas.microsoft.com/office/drawing/2014/main" id="{CBC8D96A-9A27-DADF-5FA1-B39310102E29}"/>
              </a:ext>
            </a:extLst>
          </p:cNvPr>
          <p:cNvSpPr txBox="1"/>
          <p:nvPr/>
        </p:nvSpPr>
        <p:spPr>
          <a:xfrm>
            <a:off x="5076245" y="3503994"/>
            <a:ext cx="500342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Metropolis" panose="00000500000000000000" pitchFamily="50" charset="0"/>
                <a:cs typeface="Calibri"/>
              </a:rPr>
              <a:t>For more information visit</a:t>
            </a:r>
          </a:p>
          <a:p>
            <a:r>
              <a:rPr lang="en-US" sz="2400" b="1" dirty="0">
                <a:latin typeface="Metropolis" panose="00000500000000000000" pitchFamily="50" charset="0"/>
                <a:cs typeface="Calibri"/>
              </a:rPr>
              <a:t>drytropicshealthywaters.org</a:t>
            </a:r>
          </a:p>
          <a:p>
            <a:endParaRPr lang="en-US" sz="2400" dirty="0">
              <a:latin typeface="Metropolis" panose="00000500000000000000" pitchFamily="50" charset="0"/>
              <a:cs typeface="Calibri"/>
            </a:endParaRPr>
          </a:p>
          <a:p>
            <a:r>
              <a:rPr lang="en-US" sz="2400" dirty="0">
                <a:latin typeface="Metropolis" panose="00000500000000000000" pitchFamily="50" charset="0"/>
                <a:cs typeface="Calibri"/>
              </a:rPr>
              <a:t>Or contact me directly</a:t>
            </a:r>
          </a:p>
          <a:p>
            <a:r>
              <a:rPr lang="en-US" sz="2400" dirty="0">
                <a:latin typeface="Metropolis" panose="00000500000000000000" pitchFamily="50" charset="0"/>
                <a:cs typeface="Calibri"/>
                <a:hlinkClick r:id="rId7"/>
              </a:rPr>
              <a:t>to@drytropicshealthywaters.org</a:t>
            </a:r>
            <a:r>
              <a:rPr lang="en-US" sz="2400" dirty="0">
                <a:latin typeface="Metropolis" panose="00000500000000000000" pitchFamily="50" charset="0"/>
                <a:cs typeface="Calibri"/>
              </a:rPr>
              <a:t> </a:t>
            </a:r>
          </a:p>
        </p:txBody>
      </p:sp>
    </p:spTree>
    <p:extLst>
      <p:ext uri="{BB962C8B-B14F-4D97-AF65-F5344CB8AC3E}">
        <p14:creationId xmlns:p14="http://schemas.microsoft.com/office/powerpoint/2010/main" val="3833285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11CCA79-B45C-1EF7-0F2E-BF2FE177DA59}"/>
              </a:ext>
            </a:extLst>
          </p:cNvPr>
          <p:cNvPicPr>
            <a:picLocks noChangeAspect="1"/>
          </p:cNvPicPr>
          <p:nvPr/>
        </p:nvPicPr>
        <p:blipFill rotWithShape="1">
          <a:blip r:embed="rId4"/>
          <a:srcRect l="4577" t="3689" r="6763" b="5571"/>
          <a:stretch/>
        </p:blipFill>
        <p:spPr>
          <a:xfrm>
            <a:off x="1394489" y="682099"/>
            <a:ext cx="9403019" cy="3538941"/>
          </a:xfrm>
          <a:prstGeom prst="rect">
            <a:avLst/>
          </a:prstGeom>
        </p:spPr>
      </p:pic>
      <p:pic>
        <p:nvPicPr>
          <p:cNvPr id="6" name="Picture 5">
            <a:extLst>
              <a:ext uri="{FF2B5EF4-FFF2-40B4-BE49-F238E27FC236}">
                <a16:creationId xmlns:a16="http://schemas.microsoft.com/office/drawing/2014/main" id="{5342D226-0331-2776-CE67-6EDD6B31A118}"/>
              </a:ext>
            </a:extLst>
          </p:cNvPr>
          <p:cNvPicPr>
            <a:picLocks noChangeAspect="1"/>
          </p:cNvPicPr>
          <p:nvPr/>
        </p:nvPicPr>
        <p:blipFill rotWithShape="1">
          <a:blip r:embed="rId5"/>
          <a:srcRect t="2391" b="50886"/>
          <a:stretch/>
        </p:blipFill>
        <p:spPr>
          <a:xfrm>
            <a:off x="1415740" y="4595711"/>
            <a:ext cx="9360519" cy="1692675"/>
          </a:xfrm>
          <a:prstGeom prst="rect">
            <a:avLst/>
          </a:prstGeom>
        </p:spPr>
      </p:pic>
    </p:spTree>
    <p:extLst>
      <p:ext uri="{BB962C8B-B14F-4D97-AF65-F5344CB8AC3E}">
        <p14:creationId xmlns:p14="http://schemas.microsoft.com/office/powerpoint/2010/main" val="1724472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B9CD3F7-1DD5-87AE-9214-BBA882B203B0}"/>
              </a:ext>
            </a:extLst>
          </p:cNvPr>
          <p:cNvSpPr>
            <a:spLocks noGrp="1"/>
          </p:cNvSpPr>
          <p:nvPr>
            <p:ph type="title"/>
          </p:nvPr>
        </p:nvSpPr>
        <p:spPr>
          <a:xfrm>
            <a:off x="838200" y="681037"/>
            <a:ext cx="6056586" cy="1009651"/>
          </a:xfrm>
        </p:spPr>
        <p:txBody>
          <a:bodyPr/>
          <a:lstStyle/>
          <a:p>
            <a:r>
              <a:rPr lang="en-AU" b="1" dirty="0">
                <a:solidFill>
                  <a:srgbClr val="543E24"/>
                </a:solidFill>
                <a:latin typeface="Metropolis" pitchFamily="2" charset="77"/>
              </a:rPr>
              <a:t>Our Flagship Product</a:t>
            </a:r>
            <a:endParaRPr lang="en-US" dirty="0"/>
          </a:p>
        </p:txBody>
      </p:sp>
      <p:pic>
        <p:nvPicPr>
          <p:cNvPr id="9" name="Picture 8" descr="A qr code on a white background&#10;&#10;Description automatically generated">
            <a:extLst>
              <a:ext uri="{FF2B5EF4-FFF2-40B4-BE49-F238E27FC236}">
                <a16:creationId xmlns:a16="http://schemas.microsoft.com/office/drawing/2014/main" id="{EAA85B43-69E8-002E-0A17-245BCD43EA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816" y="1833930"/>
            <a:ext cx="3937701" cy="3937701"/>
          </a:xfrm>
          <a:prstGeom prst="rect">
            <a:avLst/>
          </a:prstGeom>
          <a:ln w="12700">
            <a:solidFill>
              <a:srgbClr val="322516"/>
            </a:solidFill>
          </a:ln>
        </p:spPr>
      </p:pic>
      <p:pic>
        <p:nvPicPr>
          <p:cNvPr id="3" name="Picture 2">
            <a:extLst>
              <a:ext uri="{FF2B5EF4-FFF2-40B4-BE49-F238E27FC236}">
                <a16:creationId xmlns:a16="http://schemas.microsoft.com/office/drawing/2014/main" id="{017AE8F3-137F-FB76-B096-133039D82F2A}"/>
              </a:ext>
            </a:extLst>
          </p:cNvPr>
          <p:cNvPicPr>
            <a:picLocks noChangeAspect="1"/>
          </p:cNvPicPr>
          <p:nvPr/>
        </p:nvPicPr>
        <p:blipFill>
          <a:blip r:embed="rId5"/>
          <a:stretch>
            <a:fillRect/>
          </a:stretch>
        </p:blipFill>
        <p:spPr>
          <a:xfrm>
            <a:off x="968190" y="1818299"/>
            <a:ext cx="4475995" cy="3953332"/>
          </a:xfrm>
          <a:prstGeom prst="rect">
            <a:avLst/>
          </a:prstGeom>
          <a:ln w="12700">
            <a:solidFill>
              <a:srgbClr val="322516"/>
            </a:solidFill>
          </a:ln>
        </p:spPr>
      </p:pic>
    </p:spTree>
    <p:extLst>
      <p:ext uri="{BB962C8B-B14F-4D97-AF65-F5344CB8AC3E}">
        <p14:creationId xmlns:p14="http://schemas.microsoft.com/office/powerpoint/2010/main" val="2037720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A24C559-CFFE-2799-2058-89B4BF018B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1600" y="500245"/>
            <a:ext cx="5191760" cy="5857510"/>
          </a:xfrm>
          <a:prstGeom prst="rect">
            <a:avLst/>
          </a:prstGeom>
          <a:noFill/>
          <a:ln w="12700">
            <a:solidFill>
              <a:srgbClr val="322516"/>
            </a:solidFill>
          </a:ln>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C3C0A1C0-C126-E2DB-170A-1E0029925DF9}"/>
              </a:ext>
            </a:extLst>
          </p:cNvPr>
          <p:cNvSpPr>
            <a:spLocks noGrp="1"/>
          </p:cNvSpPr>
          <p:nvPr>
            <p:ph type="title"/>
          </p:nvPr>
        </p:nvSpPr>
        <p:spPr>
          <a:xfrm>
            <a:off x="838200" y="681037"/>
            <a:ext cx="6056586" cy="1009651"/>
          </a:xfrm>
        </p:spPr>
        <p:txBody>
          <a:bodyPr/>
          <a:lstStyle/>
          <a:p>
            <a:r>
              <a:rPr lang="en-AU" b="1" dirty="0">
                <a:solidFill>
                  <a:srgbClr val="543E24"/>
                </a:solidFill>
                <a:latin typeface="Metropolis" pitchFamily="2" charset="77"/>
              </a:rPr>
              <a:t>A United Front</a:t>
            </a:r>
            <a:endParaRPr lang="en-US" dirty="0"/>
          </a:p>
        </p:txBody>
      </p:sp>
      <p:grpSp>
        <p:nvGrpSpPr>
          <p:cNvPr id="11" name="Group 10">
            <a:extLst>
              <a:ext uri="{FF2B5EF4-FFF2-40B4-BE49-F238E27FC236}">
                <a16:creationId xmlns:a16="http://schemas.microsoft.com/office/drawing/2014/main" id="{0EDFFEF4-A4E3-EEAB-480A-C80F4CD868BA}"/>
              </a:ext>
            </a:extLst>
          </p:cNvPr>
          <p:cNvGrpSpPr/>
          <p:nvPr/>
        </p:nvGrpSpPr>
        <p:grpSpPr>
          <a:xfrm>
            <a:off x="679694" y="2585613"/>
            <a:ext cx="5428544" cy="3772142"/>
            <a:chOff x="679694" y="2585613"/>
            <a:chExt cx="5428544" cy="3772142"/>
          </a:xfrm>
        </p:grpSpPr>
        <p:pic>
          <p:nvPicPr>
            <p:cNvPr id="9" name="Picture 8" descr="A diagram of water quality report&#10;&#10;Description automatically generated">
              <a:extLst>
                <a:ext uri="{FF2B5EF4-FFF2-40B4-BE49-F238E27FC236}">
                  <a16:creationId xmlns:a16="http://schemas.microsoft.com/office/drawing/2014/main" id="{BDF72F64-A62C-808E-697F-9E09C4F54BA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9694" y="2585613"/>
              <a:ext cx="5428544" cy="3772142"/>
            </a:xfrm>
            <a:prstGeom prst="rect">
              <a:avLst/>
            </a:prstGeom>
            <a:ln w="12700">
              <a:solidFill>
                <a:srgbClr val="322516"/>
              </a:solidFill>
            </a:ln>
          </p:spPr>
        </p:pic>
        <p:sp>
          <p:nvSpPr>
            <p:cNvPr id="10" name="Rectangle 9">
              <a:extLst>
                <a:ext uri="{FF2B5EF4-FFF2-40B4-BE49-F238E27FC236}">
                  <a16:creationId xmlns:a16="http://schemas.microsoft.com/office/drawing/2014/main" id="{ECCE8D0C-0DDA-B86A-0129-F53D4599F8D8}"/>
                </a:ext>
              </a:extLst>
            </p:cNvPr>
            <p:cNvSpPr/>
            <p:nvPr/>
          </p:nvSpPr>
          <p:spPr>
            <a:xfrm>
              <a:off x="1790700" y="5829300"/>
              <a:ext cx="655320" cy="251460"/>
            </a:xfrm>
            <a:prstGeom prst="rect">
              <a:avLst/>
            </a:prstGeom>
            <a:solidFill>
              <a:schemeClr val="bg1"/>
            </a:solidFill>
            <a:ln w="12700">
              <a:solidFill>
                <a:srgbClr val="3225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7" name="Picture 6" descr="A black background with blue and red text&#10;&#10;Description automatically generated">
              <a:extLst>
                <a:ext uri="{FF2B5EF4-FFF2-40B4-BE49-F238E27FC236}">
                  <a16:creationId xmlns:a16="http://schemas.microsoft.com/office/drawing/2014/main" id="{6922EB11-C13E-4BFD-3122-7B29EFFD2B89}"/>
                </a:ext>
              </a:extLst>
            </p:cNvPr>
            <p:cNvPicPr>
              <a:picLocks noChangeAspect="1"/>
            </p:cNvPicPr>
            <p:nvPr/>
          </p:nvPicPr>
          <p:blipFill>
            <a:blip r:embed="rId6"/>
            <a:stretch>
              <a:fillRect/>
            </a:stretch>
          </p:blipFill>
          <p:spPr>
            <a:xfrm>
              <a:off x="1786012" y="5860714"/>
              <a:ext cx="660008" cy="188632"/>
            </a:xfrm>
            <a:prstGeom prst="rect">
              <a:avLst/>
            </a:prstGeom>
            <a:ln w="12700">
              <a:solidFill>
                <a:srgbClr val="322516"/>
              </a:solidFill>
            </a:ln>
          </p:spPr>
        </p:pic>
      </p:grpSp>
    </p:spTree>
    <p:extLst>
      <p:ext uri="{BB962C8B-B14F-4D97-AF65-F5344CB8AC3E}">
        <p14:creationId xmlns:p14="http://schemas.microsoft.com/office/powerpoint/2010/main" val="4011078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0ABD0F-1ECD-DB14-F9C4-673A01F4C498}"/>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2683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0C0067-2292-26E9-9519-1CC6FB9E7FDF}"/>
              </a:ext>
            </a:extLst>
          </p:cNvPr>
          <p:cNvSpPr>
            <a:spLocks noGrp="1"/>
          </p:cNvSpPr>
          <p:nvPr>
            <p:ph type="title"/>
          </p:nvPr>
        </p:nvSpPr>
        <p:spPr>
          <a:xfrm>
            <a:off x="6460463" y="2528886"/>
            <a:ext cx="4946650" cy="1800225"/>
          </a:xfrm>
        </p:spPr>
        <p:txBody>
          <a:bodyPr>
            <a:normAutofit/>
          </a:bodyPr>
          <a:lstStyle/>
          <a:p>
            <a:r>
              <a:rPr lang="en-AU" dirty="0">
                <a:solidFill>
                  <a:srgbClr val="F8F4ED"/>
                </a:solidFill>
                <a:effectLst/>
                <a:latin typeface="Breaking" pitchFamily="2" charset="0"/>
              </a:rPr>
              <a:t>Adam Shand</a:t>
            </a:r>
            <a:br>
              <a:rPr lang="en-AU" dirty="0">
                <a:solidFill>
                  <a:srgbClr val="F8F4ED"/>
                </a:solidFill>
                <a:effectLst/>
                <a:latin typeface="Breaking" pitchFamily="2" charset="0"/>
              </a:rPr>
            </a:br>
            <a:r>
              <a:rPr lang="en-AU" sz="2700" dirty="0">
                <a:solidFill>
                  <a:srgbClr val="F8F4ED"/>
                </a:solidFill>
                <a:effectLst/>
                <a:latin typeface="Breaking" pitchFamily="2" charset="0"/>
              </a:rPr>
              <a:t>(Who’s this guy?)</a:t>
            </a:r>
            <a:endParaRPr lang="en-US" sz="2700" dirty="0">
              <a:solidFill>
                <a:srgbClr val="F8F4ED"/>
              </a:solidFill>
            </a:endParaRPr>
          </a:p>
        </p:txBody>
      </p:sp>
      <p:pic>
        <p:nvPicPr>
          <p:cNvPr id="5" name="Picture 4" descr="A blue water and mountains&#10;&#10;Description automatically generated">
            <a:extLst>
              <a:ext uri="{FF2B5EF4-FFF2-40B4-BE49-F238E27FC236}">
                <a16:creationId xmlns:a16="http://schemas.microsoft.com/office/drawing/2014/main" id="{686C7EC6-D516-00B2-D2B7-1C8AFCA6A102}"/>
              </a:ext>
            </a:extLst>
          </p:cNvPr>
          <p:cNvPicPr>
            <a:picLocks noGrp="1" noRot="1" noChangeAspect="1" noMove="1" noResize="1" noEditPoints="1" noAdjustHandles="1" noChangeArrowheads="1" noChangeShapeType="1" noCrop="1"/>
          </p:cNvPicPr>
          <p:nvPr/>
        </p:nvPicPr>
        <p:blipFill>
          <a:blip r:embed="rId3"/>
          <a:stretch>
            <a:fillRect/>
          </a:stretch>
        </p:blipFill>
        <p:spPr>
          <a:xfrm>
            <a:off x="-1235004" y="0"/>
            <a:ext cx="9207140" cy="7903123"/>
          </a:xfrm>
          <a:prstGeom prst="rect">
            <a:avLst/>
          </a:prstGeom>
        </p:spPr>
      </p:pic>
    </p:spTree>
    <p:extLst>
      <p:ext uri="{BB962C8B-B14F-4D97-AF65-F5344CB8AC3E}">
        <p14:creationId xmlns:p14="http://schemas.microsoft.com/office/powerpoint/2010/main" val="2613631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graphic&#10;&#10;Description automatically generated">
            <a:extLst>
              <a:ext uri="{FF2B5EF4-FFF2-40B4-BE49-F238E27FC236}">
                <a16:creationId xmlns:a16="http://schemas.microsoft.com/office/drawing/2014/main" id="{C64CD00B-1F09-4C7A-2489-9C75755D4FFB}"/>
              </a:ext>
            </a:extLst>
          </p:cNvPr>
          <p:cNvPicPr>
            <a:picLocks noGrp="1" noRot="1" noChangeAspect="1" noMove="1" noResize="1" noEditPoints="1" noAdjustHandles="1" noChangeArrowheads="1" noChangeShapeType="1" noCrop="1"/>
          </p:cNvPicPr>
          <p:nvPr/>
        </p:nvPicPr>
        <p:blipFill rotWithShape="1">
          <a:blip r:embed="rId3"/>
          <a:srcRect l="10377" t="-12168" r="-676" b="12168"/>
          <a:stretch/>
        </p:blipFill>
        <p:spPr>
          <a:xfrm>
            <a:off x="-1" y="1415951"/>
            <a:ext cx="7577960" cy="5456859"/>
          </a:xfrm>
          <a:prstGeom prst="rect">
            <a:avLst/>
          </a:prstGeom>
        </p:spPr>
      </p:pic>
      <p:sp>
        <p:nvSpPr>
          <p:cNvPr id="5" name="Rectangle 4">
            <a:extLst>
              <a:ext uri="{FF2B5EF4-FFF2-40B4-BE49-F238E27FC236}">
                <a16:creationId xmlns:a16="http://schemas.microsoft.com/office/drawing/2014/main" id="{D37A2C6C-BB4B-6AD4-4116-4CB82530DFB4}"/>
              </a:ext>
            </a:extLst>
          </p:cNvPr>
          <p:cNvSpPr>
            <a:spLocks noGrp="1" noRot="1" noMove="1" noResize="1" noEditPoints="1" noAdjustHandles="1" noChangeArrowheads="1" noChangeShapeType="1"/>
          </p:cNvSpPr>
          <p:nvPr/>
        </p:nvSpPr>
        <p:spPr>
          <a:xfrm>
            <a:off x="336331" y="307427"/>
            <a:ext cx="11519338" cy="6243145"/>
          </a:xfrm>
          <a:prstGeom prst="rect">
            <a:avLst/>
          </a:prstGeom>
          <a:solidFill>
            <a:srgbClr val="F8F4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EB4C2043-57E6-2B89-6E94-01676F91E3A3}"/>
              </a:ext>
            </a:extLst>
          </p:cNvPr>
          <p:cNvSpPr>
            <a:spLocks noGrp="1"/>
          </p:cNvSpPr>
          <p:nvPr>
            <p:ph type="title"/>
          </p:nvPr>
        </p:nvSpPr>
        <p:spPr>
          <a:xfrm>
            <a:off x="651432" y="469120"/>
            <a:ext cx="6056586" cy="1009651"/>
          </a:xfrm>
        </p:spPr>
        <p:txBody>
          <a:bodyPr/>
          <a:lstStyle/>
          <a:p>
            <a:r>
              <a:rPr lang="en-AU" b="1" dirty="0">
                <a:solidFill>
                  <a:srgbClr val="543E24"/>
                </a:solidFill>
                <a:latin typeface="Metropolis" pitchFamily="2" charset="77"/>
              </a:rPr>
              <a:t>A Bad Extrapolation</a:t>
            </a:r>
            <a:endParaRPr lang="en-US" dirty="0"/>
          </a:p>
        </p:txBody>
      </p:sp>
      <p:pic>
        <p:nvPicPr>
          <p:cNvPr id="9" name="Picture 8">
            <a:extLst>
              <a:ext uri="{FF2B5EF4-FFF2-40B4-BE49-F238E27FC236}">
                <a16:creationId xmlns:a16="http://schemas.microsoft.com/office/drawing/2014/main" id="{E4765B77-F71C-F85A-90E3-AAD229BB24CB}"/>
              </a:ext>
            </a:extLst>
          </p:cNvPr>
          <p:cNvPicPr>
            <a:picLocks noChangeAspect="1"/>
          </p:cNvPicPr>
          <p:nvPr/>
        </p:nvPicPr>
        <p:blipFill rotWithShape="1">
          <a:blip r:embed="rId4"/>
          <a:srcRect t="2643" b="5264"/>
          <a:stretch/>
        </p:blipFill>
        <p:spPr>
          <a:xfrm>
            <a:off x="5700821" y="1321911"/>
            <a:ext cx="5819116" cy="4961199"/>
          </a:xfrm>
          <a:prstGeom prst="rect">
            <a:avLst/>
          </a:prstGeom>
          <a:ln w="12700">
            <a:solidFill>
              <a:srgbClr val="322516"/>
            </a:solidFill>
          </a:ln>
        </p:spPr>
      </p:pic>
      <p:cxnSp>
        <p:nvCxnSpPr>
          <p:cNvPr id="14" name="Straight Connector 13">
            <a:extLst>
              <a:ext uri="{FF2B5EF4-FFF2-40B4-BE49-F238E27FC236}">
                <a16:creationId xmlns:a16="http://schemas.microsoft.com/office/drawing/2014/main" id="{D63DA06C-FDA0-1D90-09A9-7BAE2FFA8B53}"/>
              </a:ext>
            </a:extLst>
          </p:cNvPr>
          <p:cNvCxnSpPr>
            <a:cxnSpLocks/>
          </p:cNvCxnSpPr>
          <p:nvPr/>
        </p:nvCxnSpPr>
        <p:spPr>
          <a:xfrm flipH="1" flipV="1">
            <a:off x="8945659" y="1602364"/>
            <a:ext cx="625774" cy="2080787"/>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6FA629B-ACD7-4600-47BD-595CB99C1931}"/>
              </a:ext>
            </a:extLst>
          </p:cNvPr>
          <p:cNvCxnSpPr>
            <a:cxnSpLocks/>
          </p:cNvCxnSpPr>
          <p:nvPr/>
        </p:nvCxnSpPr>
        <p:spPr>
          <a:xfrm flipH="1" flipV="1">
            <a:off x="9962098" y="4828239"/>
            <a:ext cx="802201" cy="1307473"/>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367AA48-D3AE-4CA0-34C8-A9EE741DE558}"/>
              </a:ext>
            </a:extLst>
          </p:cNvPr>
          <p:cNvCxnSpPr>
            <a:cxnSpLocks/>
          </p:cNvCxnSpPr>
          <p:nvPr/>
        </p:nvCxnSpPr>
        <p:spPr>
          <a:xfrm flipV="1">
            <a:off x="9972345" y="4574042"/>
            <a:ext cx="119321" cy="254197"/>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1440BCB-BF99-45E1-21EA-DD982FB82EF3}"/>
              </a:ext>
            </a:extLst>
          </p:cNvPr>
          <p:cNvCxnSpPr>
            <a:cxnSpLocks/>
          </p:cNvCxnSpPr>
          <p:nvPr/>
        </p:nvCxnSpPr>
        <p:spPr>
          <a:xfrm flipH="1" flipV="1">
            <a:off x="9571433" y="3683151"/>
            <a:ext cx="520233" cy="915726"/>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26" name="Graphic 25" descr="Marker with solid fill">
            <a:extLst>
              <a:ext uri="{FF2B5EF4-FFF2-40B4-BE49-F238E27FC236}">
                <a16:creationId xmlns:a16="http://schemas.microsoft.com/office/drawing/2014/main" id="{22042CAE-AD13-DB83-1388-90474951FC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84291" y="3281891"/>
            <a:ext cx="457200" cy="457200"/>
          </a:xfrm>
          <a:prstGeom prst="rect">
            <a:avLst/>
          </a:prstGeom>
        </p:spPr>
      </p:pic>
      <p:pic>
        <p:nvPicPr>
          <p:cNvPr id="27" name="Graphic 26" descr="Marker with solid fill">
            <a:extLst>
              <a:ext uri="{FF2B5EF4-FFF2-40B4-BE49-F238E27FC236}">
                <a16:creationId xmlns:a16="http://schemas.microsoft.com/office/drawing/2014/main" id="{992DC65D-D589-7F05-72B8-3C7F1F1EAA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63738" y="4154194"/>
            <a:ext cx="457200" cy="457200"/>
          </a:xfrm>
          <a:prstGeom prst="rect">
            <a:avLst/>
          </a:prstGeom>
        </p:spPr>
      </p:pic>
      <p:pic>
        <p:nvPicPr>
          <p:cNvPr id="28" name="Graphic 27" descr="Marker with solid fill">
            <a:extLst>
              <a:ext uri="{FF2B5EF4-FFF2-40B4-BE49-F238E27FC236}">
                <a16:creationId xmlns:a16="http://schemas.microsoft.com/office/drawing/2014/main" id="{A35094CA-F109-1ED0-E517-1684866C7E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15399" y="4438734"/>
            <a:ext cx="457200" cy="457200"/>
          </a:xfrm>
          <a:prstGeom prst="rect">
            <a:avLst/>
          </a:prstGeom>
        </p:spPr>
      </p:pic>
      <p:sp>
        <p:nvSpPr>
          <p:cNvPr id="31" name="TextBox 30">
            <a:extLst>
              <a:ext uri="{FF2B5EF4-FFF2-40B4-BE49-F238E27FC236}">
                <a16:creationId xmlns:a16="http://schemas.microsoft.com/office/drawing/2014/main" id="{7DABD509-42A3-B56C-BD58-0C4B63233DE3}"/>
              </a:ext>
            </a:extLst>
          </p:cNvPr>
          <p:cNvSpPr txBox="1"/>
          <p:nvPr/>
        </p:nvSpPr>
        <p:spPr>
          <a:xfrm>
            <a:off x="8913198" y="1220520"/>
            <a:ext cx="802201" cy="584775"/>
          </a:xfrm>
          <a:prstGeom prst="rect">
            <a:avLst/>
          </a:prstGeom>
          <a:noFill/>
        </p:spPr>
        <p:txBody>
          <a:bodyPr wrap="square" rtlCol="0">
            <a:spAutoFit/>
          </a:bodyPr>
          <a:lstStyle/>
          <a:p>
            <a:r>
              <a:rPr lang="en-AU" sz="3200" dirty="0">
                <a:solidFill>
                  <a:schemeClr val="bg1"/>
                </a:solidFill>
              </a:rPr>
              <a:t>???</a:t>
            </a:r>
          </a:p>
        </p:txBody>
      </p:sp>
      <p:pic>
        <p:nvPicPr>
          <p:cNvPr id="32" name="Graphic 31" descr="Marker with solid fill">
            <a:extLst>
              <a:ext uri="{FF2B5EF4-FFF2-40B4-BE49-F238E27FC236}">
                <a16:creationId xmlns:a16="http://schemas.microsoft.com/office/drawing/2014/main" id="{2F677E3E-ECC9-D355-9F8F-A12AE503C7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79091" y="5752211"/>
            <a:ext cx="457200" cy="457200"/>
          </a:xfrm>
          <a:prstGeom prst="rect">
            <a:avLst/>
          </a:prstGeom>
        </p:spPr>
      </p:pic>
      <p:sp>
        <p:nvSpPr>
          <p:cNvPr id="33" name="TextBox 32">
            <a:extLst>
              <a:ext uri="{FF2B5EF4-FFF2-40B4-BE49-F238E27FC236}">
                <a16:creationId xmlns:a16="http://schemas.microsoft.com/office/drawing/2014/main" id="{D6E07B35-0E8A-B6AF-F89B-036DD6C37566}"/>
              </a:ext>
            </a:extLst>
          </p:cNvPr>
          <p:cNvSpPr txBox="1"/>
          <p:nvPr/>
        </p:nvSpPr>
        <p:spPr>
          <a:xfrm>
            <a:off x="1865536" y="5951046"/>
            <a:ext cx="2306081" cy="369332"/>
          </a:xfrm>
          <a:prstGeom prst="rect">
            <a:avLst/>
          </a:prstGeom>
          <a:noFill/>
        </p:spPr>
        <p:txBody>
          <a:bodyPr wrap="square" rtlCol="0">
            <a:spAutoFit/>
          </a:bodyPr>
          <a:lstStyle/>
          <a:p>
            <a:pPr algn="ctr"/>
            <a:r>
              <a:rPr lang="en-AU" dirty="0"/>
              <a:t>New Zealand</a:t>
            </a:r>
          </a:p>
        </p:txBody>
      </p:sp>
      <p:sp>
        <p:nvSpPr>
          <p:cNvPr id="34" name="TextBox 33">
            <a:extLst>
              <a:ext uri="{FF2B5EF4-FFF2-40B4-BE49-F238E27FC236}">
                <a16:creationId xmlns:a16="http://schemas.microsoft.com/office/drawing/2014/main" id="{A894F085-2A8C-FF2F-2E72-4C140260BD1A}"/>
              </a:ext>
            </a:extLst>
          </p:cNvPr>
          <p:cNvSpPr txBox="1"/>
          <p:nvPr/>
        </p:nvSpPr>
        <p:spPr>
          <a:xfrm>
            <a:off x="1865535" y="4701140"/>
            <a:ext cx="2306081" cy="369332"/>
          </a:xfrm>
          <a:prstGeom prst="rect">
            <a:avLst/>
          </a:prstGeom>
          <a:noFill/>
        </p:spPr>
        <p:txBody>
          <a:bodyPr wrap="square" rtlCol="0">
            <a:spAutoFit/>
          </a:bodyPr>
          <a:lstStyle/>
          <a:p>
            <a:pPr algn="ctr"/>
            <a:r>
              <a:rPr lang="en-AU" dirty="0"/>
              <a:t>Coffs Harbour</a:t>
            </a:r>
          </a:p>
        </p:txBody>
      </p:sp>
      <p:sp>
        <p:nvSpPr>
          <p:cNvPr id="35" name="TextBox 34">
            <a:extLst>
              <a:ext uri="{FF2B5EF4-FFF2-40B4-BE49-F238E27FC236}">
                <a16:creationId xmlns:a16="http://schemas.microsoft.com/office/drawing/2014/main" id="{0A65595E-EACC-1C90-C920-4D9C284145AF}"/>
              </a:ext>
            </a:extLst>
          </p:cNvPr>
          <p:cNvSpPr txBox="1"/>
          <p:nvPr/>
        </p:nvSpPr>
        <p:spPr>
          <a:xfrm>
            <a:off x="1865535" y="4156136"/>
            <a:ext cx="2306081" cy="369332"/>
          </a:xfrm>
          <a:prstGeom prst="rect">
            <a:avLst/>
          </a:prstGeom>
          <a:noFill/>
        </p:spPr>
        <p:txBody>
          <a:bodyPr wrap="square" rtlCol="0">
            <a:spAutoFit/>
          </a:bodyPr>
          <a:lstStyle/>
          <a:p>
            <a:pPr algn="ctr"/>
            <a:r>
              <a:rPr lang="en-AU" dirty="0"/>
              <a:t>Gold Coast</a:t>
            </a:r>
          </a:p>
        </p:txBody>
      </p:sp>
      <p:sp>
        <p:nvSpPr>
          <p:cNvPr id="36" name="TextBox 35">
            <a:extLst>
              <a:ext uri="{FF2B5EF4-FFF2-40B4-BE49-F238E27FC236}">
                <a16:creationId xmlns:a16="http://schemas.microsoft.com/office/drawing/2014/main" id="{CAE4ABFF-3744-C98F-FD70-9C8229EC75FE}"/>
              </a:ext>
            </a:extLst>
          </p:cNvPr>
          <p:cNvSpPr txBox="1"/>
          <p:nvPr/>
        </p:nvSpPr>
        <p:spPr>
          <a:xfrm>
            <a:off x="1865533" y="3244333"/>
            <a:ext cx="2306081" cy="369332"/>
          </a:xfrm>
          <a:prstGeom prst="rect">
            <a:avLst/>
          </a:prstGeom>
          <a:noFill/>
        </p:spPr>
        <p:txBody>
          <a:bodyPr wrap="square" rtlCol="0">
            <a:spAutoFit/>
          </a:bodyPr>
          <a:lstStyle/>
          <a:p>
            <a:pPr algn="ctr"/>
            <a:r>
              <a:rPr lang="en-AU" dirty="0"/>
              <a:t>Townsville</a:t>
            </a:r>
          </a:p>
        </p:txBody>
      </p:sp>
      <p:sp>
        <p:nvSpPr>
          <p:cNvPr id="37" name="TextBox 36">
            <a:extLst>
              <a:ext uri="{FF2B5EF4-FFF2-40B4-BE49-F238E27FC236}">
                <a16:creationId xmlns:a16="http://schemas.microsoft.com/office/drawing/2014/main" id="{E5A4AFF0-6D93-8E02-7B0C-8394BD290AF8}"/>
              </a:ext>
            </a:extLst>
          </p:cNvPr>
          <p:cNvSpPr txBox="1"/>
          <p:nvPr/>
        </p:nvSpPr>
        <p:spPr>
          <a:xfrm>
            <a:off x="1865534" y="1409202"/>
            <a:ext cx="2306081" cy="369332"/>
          </a:xfrm>
          <a:prstGeom prst="rect">
            <a:avLst/>
          </a:prstGeom>
          <a:noFill/>
        </p:spPr>
        <p:txBody>
          <a:bodyPr wrap="square" rtlCol="0">
            <a:spAutoFit/>
          </a:bodyPr>
          <a:lstStyle/>
          <a:p>
            <a:pPr algn="ctr"/>
            <a:r>
              <a:rPr lang="en-AU" dirty="0"/>
              <a:t>Philippine Sea</a:t>
            </a:r>
          </a:p>
        </p:txBody>
      </p:sp>
      <p:cxnSp>
        <p:nvCxnSpPr>
          <p:cNvPr id="39" name="Straight Arrow Connector 38">
            <a:extLst>
              <a:ext uri="{FF2B5EF4-FFF2-40B4-BE49-F238E27FC236}">
                <a16:creationId xmlns:a16="http://schemas.microsoft.com/office/drawing/2014/main" id="{1251C560-AA1C-2E91-D840-80B89886380B}"/>
              </a:ext>
            </a:extLst>
          </p:cNvPr>
          <p:cNvCxnSpPr>
            <a:stCxn id="33" idx="0"/>
            <a:endCxn id="34" idx="2"/>
          </p:cNvCxnSpPr>
          <p:nvPr/>
        </p:nvCxnSpPr>
        <p:spPr>
          <a:xfrm flipH="1" flipV="1">
            <a:off x="3018576" y="5070472"/>
            <a:ext cx="1" cy="8805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9CC557C-A74A-4937-C22B-7CD549DD2D30}"/>
              </a:ext>
            </a:extLst>
          </p:cNvPr>
          <p:cNvCxnSpPr>
            <a:cxnSpLocks/>
            <a:stCxn id="34" idx="0"/>
            <a:endCxn id="35" idx="2"/>
          </p:cNvCxnSpPr>
          <p:nvPr/>
        </p:nvCxnSpPr>
        <p:spPr>
          <a:xfrm flipV="1">
            <a:off x="3018576" y="4525468"/>
            <a:ext cx="0" cy="1756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C2B3D71-4FB5-CCCB-29A6-222885D4DAC7}"/>
              </a:ext>
            </a:extLst>
          </p:cNvPr>
          <p:cNvCxnSpPr>
            <a:cxnSpLocks/>
            <a:stCxn id="35" idx="0"/>
            <a:endCxn id="36" idx="2"/>
          </p:cNvCxnSpPr>
          <p:nvPr/>
        </p:nvCxnSpPr>
        <p:spPr>
          <a:xfrm flipH="1" flipV="1">
            <a:off x="3018574" y="3613665"/>
            <a:ext cx="2" cy="542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EC8AD86-65B2-5FA0-BC93-84446DB3E690}"/>
              </a:ext>
            </a:extLst>
          </p:cNvPr>
          <p:cNvCxnSpPr>
            <a:cxnSpLocks/>
            <a:stCxn id="36" idx="0"/>
            <a:endCxn id="37" idx="2"/>
          </p:cNvCxnSpPr>
          <p:nvPr/>
        </p:nvCxnSpPr>
        <p:spPr>
          <a:xfrm flipV="1">
            <a:off x="3018574" y="1778534"/>
            <a:ext cx="1" cy="14657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34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5" grpId="0"/>
      <p:bldP spid="36" grpId="0"/>
      <p:bldP spid="3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B6E65CB4-88CC-D740-AE61-30D342460258}" vid="{AEBB62E8-B52C-154A-9AF1-D728837EB7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b070055-830e-4bbe-99e5-ef4a32594c9e">
      <Terms xmlns="http://schemas.microsoft.com/office/infopath/2007/PartnerControls"/>
    </lcf76f155ced4ddcb4097134ff3c332f>
    <TaxCatchAll xmlns="59fa1697-1fcf-4140-a4b2-4d4b85dab95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865E926E0F19E45B8B0BEE7F65F6329" ma:contentTypeVersion="18" ma:contentTypeDescription="Create a new document." ma:contentTypeScope="" ma:versionID="62c8e7457028f35bf658acd3b98f1342">
  <xsd:schema xmlns:xsd="http://www.w3.org/2001/XMLSchema" xmlns:xs="http://www.w3.org/2001/XMLSchema" xmlns:p="http://schemas.microsoft.com/office/2006/metadata/properties" xmlns:ns2="5b070055-830e-4bbe-99e5-ef4a32594c9e" xmlns:ns3="59fa1697-1fcf-4140-a4b2-4d4b85dab95b" targetNamespace="http://schemas.microsoft.com/office/2006/metadata/properties" ma:root="true" ma:fieldsID="e0642a250f62b123e36002ff2c8a0471" ns2:_="" ns3:_="">
    <xsd:import namespace="5b070055-830e-4bbe-99e5-ef4a32594c9e"/>
    <xsd:import namespace="59fa1697-1fcf-4140-a4b2-4d4b85dab95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lcf76f155ced4ddcb4097134ff3c332f" minOccurs="0"/>
                <xsd:element ref="ns3:TaxCatchAll"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070055-830e-4bbe-99e5-ef4a32594c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bea7aa4-7110-4800-a1f6-1fb0fd95d59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9fa1697-1fcf-4140-a4b2-4d4b85dab95b"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95941ff5-1610-41a5-881f-97ba028e02cc}" ma:internalName="TaxCatchAll" ma:showField="CatchAllData" ma:web="59fa1697-1fcf-4140-a4b2-4d4b85dab95b">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1F76D9-710A-4907-A4B1-42862E6D3D5C}">
  <ds:schemaRefs>
    <ds:schemaRef ds:uri="http://schemas.microsoft.com/sharepoint/v3/contenttype/forms"/>
  </ds:schemaRefs>
</ds:datastoreItem>
</file>

<file path=customXml/itemProps2.xml><?xml version="1.0" encoding="utf-8"?>
<ds:datastoreItem xmlns:ds="http://schemas.openxmlformats.org/officeDocument/2006/customXml" ds:itemID="{2E4F02DB-17BA-4002-A1CA-EF667519D543}">
  <ds:schemaRefs>
    <ds:schemaRef ds:uri="http://schemas.microsoft.com/office/2006/metadata/properties"/>
    <ds:schemaRef ds:uri="http://schemas.microsoft.com/office/infopath/2007/PartnerControls"/>
    <ds:schemaRef ds:uri="5b070055-830e-4bbe-99e5-ef4a32594c9e"/>
    <ds:schemaRef ds:uri="59fa1697-1fcf-4140-a4b2-4d4b85dab95b"/>
  </ds:schemaRefs>
</ds:datastoreItem>
</file>

<file path=customXml/itemProps3.xml><?xml version="1.0" encoding="utf-8"?>
<ds:datastoreItem xmlns:ds="http://schemas.openxmlformats.org/officeDocument/2006/customXml" ds:itemID="{E058A74E-9B4B-44FB-8688-B946A7B5B9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070055-830e-4bbe-99e5-ef4a32594c9e"/>
    <ds:schemaRef ds:uri="59fa1697-1fcf-4140-a4b2-4d4b85dab9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HWP Presentation Template_V0.3</Template>
  <TotalTime>2666</TotalTime>
  <Words>4652</Words>
  <Application>Microsoft Office PowerPoint</Application>
  <PresentationFormat>Widescreen</PresentationFormat>
  <Paragraphs>423</Paragraphs>
  <Slides>40</Slides>
  <Notes>40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Aptos</vt:lpstr>
      <vt:lpstr>Aptos Narrow</vt:lpstr>
      <vt:lpstr>Arial</vt:lpstr>
      <vt:lpstr>Breaking</vt:lpstr>
      <vt:lpstr>Calibri</vt:lpstr>
      <vt:lpstr>Calibri Light</vt:lpstr>
      <vt:lpstr>Metropolis</vt:lpstr>
      <vt:lpstr>Open Sans</vt:lpstr>
      <vt:lpstr>Symbol</vt:lpstr>
      <vt:lpstr>Webdings</vt:lpstr>
      <vt:lpstr>Office Theme</vt:lpstr>
      <vt:lpstr>Regional Report Cards</vt:lpstr>
      <vt:lpstr>PowerPoint Presentation</vt:lpstr>
      <vt:lpstr>PowerPoint Presentation</vt:lpstr>
      <vt:lpstr>PowerPoint Presentation</vt:lpstr>
      <vt:lpstr>PowerPoint Presentation</vt:lpstr>
      <vt:lpstr>Our Flagship Product</vt:lpstr>
      <vt:lpstr>A United Front</vt:lpstr>
      <vt:lpstr>Adam Shand (Who’s this guy?)</vt:lpstr>
      <vt:lpstr>A Bad Extrapolation</vt:lpstr>
      <vt:lpstr>PowerPoint Presentation</vt:lpstr>
      <vt:lpstr>PowerPoint Presentation</vt:lpstr>
      <vt:lpstr>The Power of GIS (The juicy part)</vt:lpstr>
      <vt:lpstr>The HWP Reporting Region</vt:lpstr>
      <vt:lpstr>PowerPoint Presentation</vt:lpstr>
      <vt:lpstr>Climate &amp; Land Use</vt:lpstr>
      <vt:lpstr>Rainfall Refined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GIS To The *Masses (*Where masses = RRCN)</vt:lpstr>
      <vt:lpstr>“That GIS Person”</vt:lpstr>
      <vt:lpstr>“That GIS Person”</vt:lpstr>
      <vt:lpstr>a cReative solution – meet them at home</vt:lpstr>
      <vt:lpstr>a cReative solution – familiarity</vt:lpstr>
      <vt:lpstr>a cReative solution </vt:lpstr>
      <vt:lpstr>a cReative solution </vt:lpstr>
      <vt:lpstr>a cReative solution </vt:lpstr>
      <vt:lpstr>The Technically Disinclined</vt:lpstr>
      <vt:lpstr>PowerPoint Presentation</vt:lpstr>
      <vt:lpstr>PowerPoint Presentation</vt:lpstr>
      <vt:lpstr>PowerPoint Presentation</vt:lpstr>
      <vt:lpstr>Conclusion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Shand</dc:creator>
  <cp:lastModifiedBy>Kara-Mae Coulter-Atkins</cp:lastModifiedBy>
  <cp:revision>1</cp:revision>
  <dcterms:created xsi:type="dcterms:W3CDTF">2024-07-29T02:51:34Z</dcterms:created>
  <dcterms:modified xsi:type="dcterms:W3CDTF">2024-12-06T01:43:03Z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0x0101008865E926E0F19E45B8B0BEE7F65F6329</vt:lpwstr>
  </property>
  <property fmtid="{D5CDD505-2E9C-101B-9397-08002B2CF9AE}" pid="3" name="MediaServiceImageTags">
    <vt:lpwstr/>
  </property>
</Properties>
</file>